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7155" autoAdjust="0"/>
  </p:normalViewPr>
  <p:slideViewPr>
    <p:cSldViewPr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30.06.2025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30.06.2025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2762"/>
              </p:ext>
            </p:extLst>
          </p:nvPr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Ad Soyad / Full Name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Saatler / </a:t>
                      </a:r>
                      <a:r>
                        <a:rPr lang="tr-TR" sz="800" u="none" strike="noStrike" dirty="0" err="1">
                          <a:effectLst/>
                        </a:rPr>
                        <a:t>Hours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Pazartesi / </a:t>
                      </a:r>
                      <a:r>
                        <a:rPr lang="tr-TR" sz="800" u="none" strike="noStrike" dirty="0" err="1">
                          <a:effectLst/>
                        </a:rPr>
                        <a:t>Monday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Salı / </a:t>
                      </a:r>
                      <a:r>
                        <a:rPr lang="tr-TR" sz="800" u="none" strike="noStrike" dirty="0" err="1">
                          <a:effectLst/>
                        </a:rPr>
                        <a:t>Tuesday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Çarşamba / </a:t>
                      </a:r>
                      <a:r>
                        <a:rPr lang="tr-TR" sz="800" u="none" strike="noStrike" dirty="0" err="1">
                          <a:effectLst/>
                        </a:rPr>
                        <a:t>Wednesday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Perşembe / </a:t>
                      </a:r>
                      <a:r>
                        <a:rPr lang="tr-TR" sz="800" u="none" strike="noStrike" dirty="0" err="1">
                          <a:effectLst/>
                        </a:rPr>
                        <a:t>Thursday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Cuma / </a:t>
                      </a:r>
                      <a:r>
                        <a:rPr lang="tr-TR" sz="800" u="none" strike="noStrike" dirty="0" err="1">
                          <a:effectLst/>
                        </a:rPr>
                        <a:t>Friday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Öğr. Üyesi Pınar EFE</a:t>
                      </a: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</a:t>
                      </a:r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Görüşme Saati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Hours</a:t>
            </a:r>
            <a:endParaRPr kumimoji="0" lang="tr-TR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Office PowerPoint</Application>
  <PresentationFormat>Ekran Gösterisi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Arş. Gör. Uğur ÖZBALKAN</cp:lastModifiedBy>
  <cp:revision>18</cp:revision>
  <cp:lastPrinted>2022-02-24T09:20:43Z</cp:lastPrinted>
  <dcterms:created xsi:type="dcterms:W3CDTF">2021-04-20T12:55:35Z</dcterms:created>
  <dcterms:modified xsi:type="dcterms:W3CDTF">2025-06-30T07:44:50Z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