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4" r:id="rId1"/>
  </p:sldMasterIdLst>
  <p:notesMasterIdLst>
    <p:notesMasterId r:id="rId3"/>
  </p:notesMasterIdLst>
  <p:handoutMasterIdLst>
    <p:handoutMasterId r:id="rId4"/>
  </p:handoutMasterIdLst>
  <p:sldIdLst>
    <p:sldId id="260" r:id="rId2"/>
  </p:sldIdLst>
  <p:sldSz cx="9144000" cy="6858000" type="screen4x3"/>
  <p:notesSz cx="7010400" cy="9296400"/>
  <p:defaultTextStyle>
    <a:defPPr rtl="0">
      <a:defRPr lang="tr-TR"/>
    </a:defPPr>
    <a:lvl1pPr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buClr>
        <a:schemeClr val="accent2"/>
      </a:buClr>
      <a:buSzPct val="70000"/>
      <a:buFont typeface="Wingdings" pitchFamily="2" charset="2"/>
      <a:buChar char="l"/>
      <a:defRPr sz="26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6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93611"/>
    <a:srgbClr val="A44114"/>
    <a:srgbClr val="F3B99F"/>
    <a:srgbClr val="B94917"/>
    <a:srgbClr val="FF6600"/>
    <a:srgbClr val="000066"/>
    <a:srgbClr val="00002C"/>
    <a:srgbClr val="C4E7F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9" autoAdjust="0"/>
    <p:restoredTop sz="97155" autoAdjust="0"/>
  </p:normalViewPr>
  <p:slideViewPr>
    <p:cSldViewPr>
      <p:cViewPr varScale="1">
        <p:scale>
          <a:sx n="95" d="100"/>
          <a:sy n="95" d="100"/>
        </p:scale>
        <p:origin x="1118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88" d="100"/>
          <a:sy n="88" d="100"/>
        </p:scale>
        <p:origin x="296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19" name="Dikdörtgen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8EB1AC0F-E286-44A1-8E5A-20BC1E627360}" type="datetime1">
              <a:rPr lang="tr-TR" smtClean="0">
                <a:latin typeface="Arial" panose="020B0604020202020204" pitchFamily="34" charset="0"/>
              </a:rPr>
              <a:t>30.06.2025</a:t>
            </a:fld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0" name="Dikdörtgen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endParaRPr lang="tr-TR" dirty="0">
              <a:latin typeface="Arial" panose="020B0604020202020204" pitchFamily="34" charset="0"/>
            </a:endParaRPr>
          </a:p>
        </p:txBody>
      </p:sp>
      <p:sp>
        <p:nvSpPr>
          <p:cNvPr id="34821" name="Dikdörtgen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/>
            </a:lvl1pPr>
          </a:lstStyle>
          <a:p>
            <a:pPr rtl="0"/>
            <a:fld id="{F0B6EC5B-DE15-4B62-9DC0-DE1BD893DD16}" type="slidenum">
              <a:rPr lang="tr-TR" smtClean="0">
                <a:latin typeface="Arial" panose="020B0604020202020204" pitchFamily="34" charset="0"/>
              </a:rPr>
              <a:pPr/>
              <a:t>‹#›</a:t>
            </a:fld>
            <a:endParaRPr lang="tr-TR" dirty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2486820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Dikdörtgen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27" name="Dikdörtgen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70338" y="0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B2142ED-62CF-4BE7-A720-C948E8939493}" type="datetime1">
              <a:rPr lang="tr-TR" noProof="0" smtClean="0"/>
              <a:t>30.06.2025</a:t>
            </a:fld>
            <a:endParaRPr lang="tr-TR" noProof="0"/>
          </a:p>
        </p:txBody>
      </p:sp>
      <p:sp>
        <p:nvSpPr>
          <p:cNvPr id="26628" name="Dikdörtgen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1100" y="696913"/>
            <a:ext cx="4648200" cy="34861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6629" name="Dikdörtgen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01675" y="4416425"/>
            <a:ext cx="5607050" cy="41830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t" anchorCtr="0" compatLnSpc="1">
            <a:prstTxWarp prst="textNoShape">
              <a:avLst/>
            </a:prstTxWarp>
          </a:bodyPr>
          <a:lstStyle/>
          <a:p>
            <a:pPr lvl="0" rtl="0"/>
            <a:r>
              <a:rPr lang="tr-TR" noProof="0"/>
              <a:t>Asıl metin stillerini düzenlemek için tıklayın</a:t>
            </a:r>
          </a:p>
          <a:p>
            <a:pPr lvl="1" rtl="0"/>
            <a:r>
              <a:rPr lang="tr-TR" noProof="0"/>
              <a:t>İkinci düzey</a:t>
            </a:r>
          </a:p>
          <a:p>
            <a:pPr lvl="2" rtl="0"/>
            <a:r>
              <a:rPr lang="tr-TR" noProof="0"/>
              <a:t>Üçüncü düzey</a:t>
            </a:r>
          </a:p>
          <a:p>
            <a:pPr lvl="3" rtl="0"/>
            <a:r>
              <a:rPr lang="tr-TR" noProof="0"/>
              <a:t>Dördüncü düzey</a:t>
            </a:r>
          </a:p>
          <a:p>
            <a:pPr lvl="4" rtl="0"/>
            <a:r>
              <a:rPr lang="tr-TR" noProof="0"/>
              <a:t>Beşinci düzey</a:t>
            </a:r>
          </a:p>
        </p:txBody>
      </p:sp>
      <p:sp>
        <p:nvSpPr>
          <p:cNvPr id="26630" name="Dikdörtgen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endParaRPr lang="tr-TR" noProof="0"/>
          </a:p>
        </p:txBody>
      </p:sp>
      <p:sp>
        <p:nvSpPr>
          <p:cNvPr id="26631" name="Dikdörtgen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0338" y="8829675"/>
            <a:ext cx="3038475" cy="465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3177" tIns="46589" rIns="93177" bIns="46589" numCol="1" rtlCol="0" anchor="b" anchorCtr="0" compatLnSpc="1">
            <a:prstTxWarp prst="textNoShape">
              <a:avLst/>
            </a:prstTxWarp>
          </a:bodyPr>
          <a:lstStyle>
            <a:lvl1pPr algn="r" defTabSz="931863">
              <a:spcBef>
                <a:spcPct val="0"/>
              </a:spcBef>
              <a:buClrTx/>
              <a:buSzTx/>
              <a:buFontTx/>
              <a:buNone/>
              <a:defRPr sz="1200">
                <a:latin typeface="Arial" panose="020B0604020202020204" pitchFamily="34" charset="0"/>
              </a:defRPr>
            </a:lvl1pPr>
          </a:lstStyle>
          <a:p>
            <a:fld id="{823FACB9-4E35-4CB3-835A-2EBF55FAEDE3}" type="slidenum">
              <a:rPr lang="tr-TR" noProof="0" smtClean="0"/>
              <a:pPr/>
              <a:t>‹#›</a:t>
            </a:fld>
            <a:endParaRPr lang="tr-TR" noProof="0"/>
          </a:p>
        </p:txBody>
      </p:sp>
    </p:spTree>
    <p:extLst>
      <p:ext uri="{BB962C8B-B14F-4D97-AF65-F5344CB8AC3E}">
        <p14:creationId xmlns:p14="http://schemas.microsoft.com/office/powerpoint/2010/main" val="97186942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tr-TR"/>
              <a:t>Asıl alt başlık stilini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B36F6-45CF-44EC-92EC-74732334844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45280F-DE53-48B1-9FB9-96A39916642A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9933167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633832444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6A5FAC-E593-49AE-AED3-51E74CBDF44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D251BA-4196-46F7-BF5E-DE37F6712AD1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7133000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121EA4-7451-46EF-AC9C-BE38A0CA0DC9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1C6F290-D301-4864-9490-340EF11588D9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004947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77DF7E-E0B3-4182-8D13-C2DDF93AB6B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208CE1-DD55-4A43-A479-EF83A2DC398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922947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3E61A1-2D1E-4E9B-9B82-8D3E08C5898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27AF89-6755-46F5-BBCF-E571D7F311A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7765201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FB15FF-4579-4682-8FD7-06AFF4EE0B6F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6BE3C0-1208-4260-82C3-0EB040027195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30736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8031B7-64B7-4EF9-8B21-78A5D432910C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F02DF6-5EF1-449D-8E8F-F40E7D2FCBCB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2107349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EEDB3C-10B7-4BB8-B7E6-EC2F3E485486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3460AA-1533-4548-8781-A6D0EAE276D6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7315926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169470168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tr-TR"/>
              <a:t>Asıl başlık stili için tıklatın</a:t>
            </a: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1937020239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EB1398-D18F-4241-92D7-094D1F5D15C5}" type="datetime1">
              <a:rPr lang="tr-TR" altLang="en-US" smtClean="0"/>
              <a:t>30.06.2025</a:t>
            </a:fld>
            <a:endParaRPr lang="tr-TR" altLang="en-US" dirty="0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tr-TR"/>
              <a:t>Alt bilgi ekleme</a:t>
            </a:r>
            <a:endParaRPr lang="tr-TR" dirty="0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E5119E-5338-4B55-81DC-57EAC9440FD0}" type="slidenum">
              <a:rPr lang="tr-TR" altLang="en-US" smtClean="0"/>
              <a:pPr/>
              <a:t>‹#›</a:t>
            </a:fld>
            <a:endParaRPr lang="tr-TR" altLang="en-US" dirty="0"/>
          </a:p>
        </p:txBody>
      </p:sp>
    </p:spTree>
    <p:extLst>
      <p:ext uri="{BB962C8B-B14F-4D97-AF65-F5344CB8AC3E}">
        <p14:creationId xmlns:p14="http://schemas.microsoft.com/office/powerpoint/2010/main" val="2856845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  <p:sldLayoutId id="2147483672" r:id="rId8"/>
    <p:sldLayoutId id="2147483673" r:id="rId9"/>
    <p:sldLayoutId id="2147483674" r:id="rId10"/>
    <p:sldLayoutId id="2147483675" r:id="rId11"/>
  </p:sldLayoutIdLst>
  <p:hf sldNum="0" hdr="0" ftr="0" dt="0"/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3000" r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o 4">
            <a:extLst>
              <a:ext uri="{FF2B5EF4-FFF2-40B4-BE49-F238E27FC236}">
                <a16:creationId xmlns:a16="http://schemas.microsoft.com/office/drawing/2014/main" id="{8EE01328-5B06-B849-9DF6-4DE9BE25996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7528595"/>
              </p:ext>
            </p:extLst>
          </p:nvPr>
        </p:nvGraphicFramePr>
        <p:xfrm>
          <a:off x="467544" y="548680"/>
          <a:ext cx="8078200" cy="5002028"/>
        </p:xfrm>
        <a:graphic>
          <a:graphicData uri="http://schemas.openxmlformats.org/drawingml/2006/table">
            <a:tbl>
              <a:tblPr>
                <a:tableStyleId>{3B4B98B0-60AC-42C2-AFA5-B58CD77FA1E5}</a:tableStyleId>
              </a:tblPr>
              <a:tblGrid>
                <a:gridCol w="918550">
                  <a:extLst>
                    <a:ext uri="{9D8B030D-6E8A-4147-A177-3AD203B41FA5}">
                      <a16:colId xmlns:a16="http://schemas.microsoft.com/office/drawing/2014/main" val="2184286165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4224116842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859875989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854824708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394301653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2175925871"/>
                    </a:ext>
                  </a:extLst>
                </a:gridCol>
                <a:gridCol w="1193275">
                  <a:extLst>
                    <a:ext uri="{9D8B030D-6E8A-4147-A177-3AD203B41FA5}">
                      <a16:colId xmlns:a16="http://schemas.microsoft.com/office/drawing/2014/main" val="1919661560"/>
                    </a:ext>
                  </a:extLst>
                </a:gridCol>
              </a:tblGrid>
              <a:tr h="250028"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Ad Soyad / Full Name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Saatler / </a:t>
                      </a:r>
                      <a:r>
                        <a:rPr lang="tr-TR" sz="800" u="none" strike="noStrike" dirty="0" err="1">
                          <a:effectLst/>
                        </a:rPr>
                        <a:t>Hours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Pazartesi / </a:t>
                      </a:r>
                      <a:r>
                        <a:rPr lang="tr-TR" sz="800" u="none" strike="noStrike" dirty="0" err="1">
                          <a:effectLst/>
                        </a:rPr>
                        <a:t>Monday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Salı / </a:t>
                      </a:r>
                      <a:r>
                        <a:rPr lang="tr-TR" sz="800" u="none" strike="noStrike" dirty="0" err="1">
                          <a:effectLst/>
                        </a:rPr>
                        <a:t>Tuesday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Çarşamba / </a:t>
                      </a:r>
                      <a:r>
                        <a:rPr lang="tr-TR" sz="800" u="none" strike="noStrike" dirty="0" err="1">
                          <a:effectLst/>
                        </a:rPr>
                        <a:t>Wednesday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Perşembe / </a:t>
                      </a:r>
                      <a:r>
                        <a:rPr lang="tr-TR" sz="800" u="none" strike="noStrike" dirty="0" err="1">
                          <a:effectLst/>
                        </a:rPr>
                        <a:t>Thursday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Cuma / </a:t>
                      </a:r>
                      <a:r>
                        <a:rPr lang="tr-TR" sz="800" u="none" strike="noStrike" dirty="0" err="1">
                          <a:effectLst/>
                        </a:rPr>
                        <a:t>Friday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2543847"/>
                  </a:ext>
                </a:extLst>
              </a:tr>
              <a:tr h="396000">
                <a:tc rowSpan="12">
                  <a:txBody>
                    <a:bodyPr/>
                    <a:lstStyle/>
                    <a:p>
                      <a:pPr algn="ctr" fontAlgn="b"/>
                      <a:r>
                        <a:rPr lang="tr-TR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Dr. Öğr. Üyesi Cem Savaş AYDIN</a:t>
                      </a:r>
                    </a:p>
                  </a:txBody>
                  <a:tcPr marL="6044" marR="6044" marT="6044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08.00-08.50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1375326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09.00-09.50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530596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10.00-10.50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0138555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11.00-11.50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6858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13080407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12.00-12.50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u="none" strike="noStrike" dirty="0">
                          <a:effectLst/>
                        </a:rPr>
                        <a:t> </a:t>
                      </a:r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943792170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13.00-13.50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Görüşme Saati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404052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14.00-14.50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Öğrenci Görüşme Saati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12327753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15.00-15.50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661601039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16.00-16.50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38976298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17.00-17.50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75633595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18.00-18.50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453554"/>
                  </a:ext>
                </a:extLst>
              </a:tr>
              <a:tr h="396000">
                <a:tc vMerge="1"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tr-TR" sz="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19.00-19.50</a:t>
                      </a: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tr-TR" sz="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044" marR="6044" marT="604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29359819"/>
                  </a:ext>
                </a:extLst>
              </a:tr>
            </a:tbl>
          </a:graphicData>
        </a:graphic>
      </p:graphicFrame>
      <p:sp>
        <p:nvSpPr>
          <p:cNvPr id="6" name="Metin kutusu 5">
            <a:extLst>
              <a:ext uri="{FF2B5EF4-FFF2-40B4-BE49-F238E27FC236}">
                <a16:creationId xmlns:a16="http://schemas.microsoft.com/office/drawing/2014/main" id="{1487B3B6-E638-5A43-9E21-84C9C66E5AC2}"/>
              </a:ext>
            </a:extLst>
          </p:cNvPr>
          <p:cNvSpPr txBox="1"/>
          <p:nvPr/>
        </p:nvSpPr>
        <p:spPr>
          <a:xfrm>
            <a:off x="467544" y="116632"/>
            <a:ext cx="7632848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rgbClr val="ED7D31"/>
              </a:buClr>
              <a:buSzPct val="70000"/>
              <a:buFont typeface="Wingdings" pitchFamily="2" charset="2"/>
              <a:buNone/>
              <a:tabLst/>
              <a:defRPr/>
            </a:pPr>
            <a:r>
              <a:rPr kumimoji="0" lang="tr-TR" sz="15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Haftalık Ders Programı ve Görüşme Saatleri / Weekly Schedule and Office </a:t>
            </a:r>
            <a:r>
              <a:rPr kumimoji="0" lang="tr-TR" sz="1500" b="1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Hours</a:t>
            </a:r>
            <a:endParaRPr kumimoji="0" lang="tr-TR" sz="1500" b="1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859096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is Teması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69</Words>
  <Application>Microsoft Office PowerPoint</Application>
  <PresentationFormat>Ekran Gösterisi (4:3)</PresentationFormat>
  <Paragraphs>31</Paragraphs>
  <Slides>1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4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Wingdings</vt:lpstr>
      <vt:lpstr>Office Teması</vt:lpstr>
      <vt:lpstr>PowerPoint Sunusu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Bartu Seçilmiş</dc:creator>
  <cp:lastModifiedBy>Arş. Gör. Uğur ÖZBALKAN</cp:lastModifiedBy>
  <cp:revision>18</cp:revision>
  <cp:lastPrinted>2022-02-24T09:20:43Z</cp:lastPrinted>
  <dcterms:created xsi:type="dcterms:W3CDTF">2021-04-20T12:55:35Z</dcterms:created>
  <dcterms:modified xsi:type="dcterms:W3CDTF">2025-06-30T07:46:00Z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0x010100AA3F7D94069FF64A86F7DFF56D60E3BE</vt:lpwstr>
  </property>
</Properties>
</file>