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10400" cy="9296400"/>
  <p:defaultTextStyle>
    <a:defPPr rtl="0">
      <a:defRPr lang="tr-TR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7155" autoAdjust="0"/>
  </p:normalViewPr>
  <p:slideViewPr>
    <p:cSldViewPr>
      <p:cViewPr varScale="1">
        <p:scale>
          <a:sx n="95" d="100"/>
          <a:sy n="95" d="100"/>
        </p:scale>
        <p:origin x="11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19" name="Dikdörtgen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8EB1AC0F-E286-44A1-8E5A-20BC1E627360}" type="datetime1">
              <a:rPr lang="tr-TR" smtClean="0">
                <a:latin typeface="Arial" panose="020B0604020202020204" pitchFamily="34" charset="0"/>
              </a:rPr>
              <a:t>30.06.2025</a:t>
            </a:fld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0" name="Dikdörtgen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1" name="Dikdörtgen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tr-TR" smtClean="0">
                <a:latin typeface="Arial" panose="020B0604020202020204" pitchFamily="34" charset="0"/>
              </a:rPr>
              <a:pPr/>
              <a:t>‹#›</a:t>
            </a:fld>
            <a:endParaRPr 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27" name="Dikdörtgen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B2142ED-62CF-4BE7-A720-C948E8939493}" type="datetime1">
              <a:rPr lang="tr-TR" noProof="0" smtClean="0"/>
              <a:t>30.06.2025</a:t>
            </a:fld>
            <a:endParaRPr lang="tr-TR" noProof="0"/>
          </a:p>
        </p:txBody>
      </p:sp>
      <p:sp>
        <p:nvSpPr>
          <p:cNvPr id="26628" name="Dikdörtgen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Dikdörtgen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6630" name="Dikdörtgen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31" name="Dikdörtgen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36F6-45CF-44EC-92EC-74732334844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280F-DE53-48B1-9FB9-96A39916642A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9933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6338324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5FAC-E593-49AE-AED3-51E74CBDF44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51BA-4196-46F7-BF5E-DE37F6712AD1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7133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1EA4-7451-46EF-AC9C-BE38A0CA0DC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F290-D301-4864-9490-340EF11588D9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0049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F7E-E0B3-4182-8D13-C2DDF93AB6B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8CE1-DD55-4A43-A479-EF83A2DC398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9229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61A1-2D1E-4E9B-9B82-8D3E08C5898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AF89-6755-46F5-BBCF-E571D7F311A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77652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5FF-4579-4682-8FD7-06AFF4EE0B6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E3C0-1208-4260-82C3-0EB04002719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73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31B7-64B7-4EF9-8B21-78A5D432910C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2DF6-5EF1-449D-8E8F-F40E7D2FCBCB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2107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DB3C-10B7-4BB8-B7E6-EC2F3E485486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60AA-1533-4548-8781-A6D0EAE276D6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7315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1694701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9370202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85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753996"/>
              </p:ext>
            </p:extLst>
          </p:nvPr>
        </p:nvGraphicFramePr>
        <p:xfrm>
          <a:off x="467544" y="548680"/>
          <a:ext cx="807820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Ad Soyad / Full Name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Saatler / </a:t>
                      </a:r>
                      <a:r>
                        <a:rPr lang="tr-TR" sz="800" u="none" strike="noStrike" dirty="0" err="1">
                          <a:effectLst/>
                        </a:rPr>
                        <a:t>Hours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Pazartesi / </a:t>
                      </a:r>
                      <a:r>
                        <a:rPr lang="tr-TR" sz="800" u="none" strike="noStrike" dirty="0" err="1">
                          <a:effectLst/>
                        </a:rPr>
                        <a:t>Monday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Salı / </a:t>
                      </a:r>
                      <a:r>
                        <a:rPr lang="tr-TR" sz="800" u="none" strike="noStrike" dirty="0" err="1">
                          <a:effectLst/>
                        </a:rPr>
                        <a:t>Tuesday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Çarşamba / </a:t>
                      </a:r>
                      <a:r>
                        <a:rPr lang="tr-TR" sz="800" u="none" strike="noStrike" dirty="0" err="1">
                          <a:effectLst/>
                        </a:rPr>
                        <a:t>Wednesday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Perşembe / </a:t>
                      </a:r>
                      <a:r>
                        <a:rPr lang="tr-TR" sz="800" u="none" strike="noStrike" dirty="0" err="1">
                          <a:effectLst/>
                        </a:rPr>
                        <a:t>Thursday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Cuma / </a:t>
                      </a:r>
                      <a:r>
                        <a:rPr lang="tr-TR" sz="800" u="none" strike="noStrike" dirty="0" err="1">
                          <a:effectLst/>
                        </a:rPr>
                        <a:t>Friday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Dr. Rıfat YAZICI</a:t>
                      </a: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Görüşme Saati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Görüşme Saati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Hours</a:t>
            </a:r>
            <a:endParaRPr kumimoji="0" lang="tr-TR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90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</Words>
  <Application>Microsoft Office PowerPoint</Application>
  <PresentationFormat>Ekran Gösterisi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Bartu Seçilmiş</dc:creator>
  <cp:lastModifiedBy>Arş. Gör. Uğur ÖZBALKAN</cp:lastModifiedBy>
  <cp:revision>19</cp:revision>
  <cp:lastPrinted>2022-02-24T09:20:43Z</cp:lastPrinted>
  <dcterms:created xsi:type="dcterms:W3CDTF">2021-04-20T12:55:35Z</dcterms:created>
  <dcterms:modified xsi:type="dcterms:W3CDTF">2025-06-30T07:38:14Z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