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>
        <p:scale>
          <a:sx n="112" d="100"/>
          <a:sy n="112" d="100"/>
        </p:scale>
        <p:origin x="1584" y="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17.09.2026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17.09.2026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17.09.2026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334482"/>
              </p:ext>
            </p:extLst>
          </p:nvPr>
        </p:nvGraphicFramePr>
        <p:xfrm>
          <a:off x="611560" y="764704"/>
          <a:ext cx="7157056" cy="5176666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709069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875107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9671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2747026770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  <a:gridCol w="921141">
                  <a:extLst>
                    <a:ext uri="{9D8B030D-6E8A-4147-A177-3AD203B41FA5}">
                      <a16:colId xmlns:a16="http://schemas.microsoft.com/office/drawing/2014/main" val="3293226874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Cumartesi / Saturday</a:t>
                      </a: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Üyesi/ Asst. Prof. Dr. Engincan YILDIZ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Halkla İlişkiler ve Reklamcılık</a:t>
                      </a:r>
                    </a:p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Relations and Advertising</a:t>
                      </a:r>
                    </a:p>
                    <a:p>
                      <a:endParaRPr lang="tr-TR" sz="1200" dirty="0"/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57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57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800" u="none" strike="noStrike" dirty="0">
                          <a:effectLst/>
                        </a:rPr>
                        <a:t>      11.00-11.50 </a:t>
                      </a:r>
                      <a:endParaRPr lang="tr-TR" dirty="0"/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7657376"/>
                  </a:ext>
                </a:extLst>
              </a:tr>
              <a:tr h="52177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800" u="none" strike="noStrike" dirty="0">
                          <a:effectLst/>
                        </a:rPr>
                        <a:t>       12.00-12.50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3556541"/>
                  </a:ext>
                </a:extLst>
              </a:tr>
              <a:tr h="41228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13.00-13.50</a:t>
                      </a:r>
                      <a:endParaRPr lang="tr-TR" dirty="0"/>
                    </a:p>
                  </a:txBody>
                  <a:tcPr marL="6044" marR="6044" marT="6044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086099"/>
                  </a:ext>
                </a:extLst>
              </a:tr>
              <a:tr h="36342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Danışman Görüşme Saati</a:t>
                      </a:r>
                    </a:p>
                    <a:p>
                      <a:pPr algn="ctr" fontAlgn="b"/>
                      <a:r>
                        <a:rPr lang="tr-TR" sz="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Office </a:t>
                      </a:r>
                      <a:r>
                        <a:rPr lang="tr-TR" sz="800" b="1" i="1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Hours</a:t>
                      </a:r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20.00-20.50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755576" y="441539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Görüşme Saatleri /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90D8530-FB60-0322-FEC6-0133F203BC05}"/>
              </a:ext>
            </a:extLst>
          </p:cNvPr>
          <p:cNvCxnSpPr>
            <a:cxnSpLocks/>
          </p:cNvCxnSpPr>
          <p:nvPr/>
        </p:nvCxnSpPr>
        <p:spPr>
          <a:xfrm>
            <a:off x="1331640" y="1844824"/>
            <a:ext cx="0" cy="136815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78</Words>
  <Application>Microsoft Macintosh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Hilal AYTİMUR</cp:lastModifiedBy>
  <cp:revision>42</cp:revision>
  <cp:lastPrinted>2022-02-24T09:20:43Z</cp:lastPrinted>
  <dcterms:created xsi:type="dcterms:W3CDTF">2021-04-20T12:55:35Z</dcterms:created>
  <dcterms:modified xsi:type="dcterms:W3CDTF">2026-09-17T11:41:47Z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