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0" d="100"/>
          <a:sy n="110" d="100"/>
        </p:scale>
        <p:origin x="16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17.09.2026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17.09.2026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58622"/>
              </p:ext>
            </p:extLst>
          </p:nvPr>
        </p:nvGraphicFramePr>
        <p:xfrm>
          <a:off x="611560" y="764704"/>
          <a:ext cx="7157056" cy="514198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09069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2747026770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3293226874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 rowSpan="14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Üyesi/ Asst. Prof. Dr. Esra YILMAZ TİRYAKİ</a:t>
                      </a:r>
                    </a:p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Halkla İlişkiler ve Reklamcılık</a:t>
                      </a:r>
                    </a:p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Relations and Advertising</a:t>
                      </a:r>
                    </a:p>
                    <a:p>
                      <a:endParaRPr lang="tr-TR" sz="1200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3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3255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23119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73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20.00-20.50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373664" y="432135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Görüşme Saatleri /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81</Words>
  <Application>Microsoft Macintosh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Hilal AYTİMUR</cp:lastModifiedBy>
  <cp:revision>41</cp:revision>
  <cp:lastPrinted>2022-02-24T09:20:43Z</cp:lastPrinted>
  <dcterms:created xsi:type="dcterms:W3CDTF">2021-04-20T12:55:35Z</dcterms:created>
  <dcterms:modified xsi:type="dcterms:W3CDTF">2026-09-17T11:42:33Z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