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anose="05000000000000000000" pitchFamily="2" charset="2"/>
      <a:buChar char="l"/>
      <a:defRPr sz="2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anose="05000000000000000000" pitchFamily="2" charset="2"/>
      <a:buChar char="l"/>
      <a:defRPr sz="2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anose="05000000000000000000" pitchFamily="2" charset="2"/>
      <a:buChar char="l"/>
      <a:defRPr sz="2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anose="05000000000000000000" pitchFamily="2" charset="2"/>
      <a:buChar char="l"/>
      <a:defRPr sz="2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anose="05000000000000000000" pitchFamily="2" charset="2"/>
      <a:buChar char="l"/>
      <a:defRPr sz="2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852947-535C-4A86-82FD-635A7EAE4AEE}" v="11" dt="2026-09-22T08:14:05.334"/>
  </p1510:revLst>
</p1510:revInfo>
</file>

<file path=ppt/tableStyles.xml><?xml version="1.0" encoding="utf-8"?>
<a:tblStyleLst xmlns:a="http://schemas.openxmlformats.org/drawingml/2006/main" def="{3B4B98B0-60AC-42C2-AFA5-B58CD77FA1E5}">
  <a:tblStyle styleId="{3B4B98B0-60AC-42C2-AFA5-B58CD77FA1E5}" styleName="Açık Stil 1 - Vurgu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7155" autoAdjust="0"/>
  </p:normalViewPr>
  <p:slideViewPr>
    <p:cSldViewPr showGuides="1">
      <p:cViewPr varScale="1">
        <p:scale>
          <a:sx n="109" d="100"/>
          <a:sy n="109" d="100"/>
        </p:scale>
        <p:origin x="166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Öğr. Gör. Gamze AKTAŞ KIRAT" userId="99fc2a23-7f01-45ce-84b1-ef5f4b41d5e2" providerId="ADAL" clId="{93342139-8B7C-40D6-AC98-4D3E4AF3E735}"/>
    <pc:docChg chg="undo custSel modSld">
      <pc:chgData name="Öğr. Gör. Gamze AKTAŞ KIRAT" userId="99fc2a23-7f01-45ce-84b1-ef5f4b41d5e2" providerId="ADAL" clId="{93342139-8B7C-40D6-AC98-4D3E4AF3E735}" dt="2026-09-22T08:14:05.334" v="34"/>
      <pc:docMkLst>
        <pc:docMk/>
      </pc:docMkLst>
      <pc:sldChg chg="modSp mod">
        <pc:chgData name="Öğr. Gör. Gamze AKTAŞ KIRAT" userId="99fc2a23-7f01-45ce-84b1-ef5f4b41d5e2" providerId="ADAL" clId="{93342139-8B7C-40D6-AC98-4D3E4AF3E735}" dt="2026-09-22T08:14:05.334" v="34"/>
        <pc:sldMkLst>
          <pc:docMk/>
          <pc:sldMk cId="0" sldId="260"/>
        </pc:sldMkLst>
        <pc:graphicFrameChg chg="mod modGraphic">
          <ac:chgData name="Öğr. Gör. Gamze AKTAŞ KIRAT" userId="99fc2a23-7f01-45ce-84b1-ef5f4b41d5e2" providerId="ADAL" clId="{93342139-8B7C-40D6-AC98-4D3E4AF3E735}" dt="2026-09-22T08:14:05.334" v="34"/>
          <ac:graphicFrameMkLst>
            <pc:docMk/>
            <pc:sldMk cId="0" sldId="260"/>
            <ac:graphicFrameMk id="5" creationId="{00000000-0000-0000-0000-000000000000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/>
          <a:lstStyle>
            <a:lvl1pPr defTabSz="932180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/>
          <a:lstStyle>
            <a:lvl1pPr algn="r" defTabSz="932180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22.09.2026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/>
          <a:lstStyle>
            <a:lvl1pPr defTabSz="932180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/>
          <a:lstStyle>
            <a:lvl1pPr algn="r" defTabSz="932180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/>
          <a:lstStyle>
            <a:lvl1pPr defTabSz="932180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/>
          <a:lstStyle>
            <a:lvl1pPr algn="r" defTabSz="932180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22.09.2026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/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/>
          <a:lstStyle>
            <a:lvl1pPr defTabSz="932180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/>
          <a:lstStyle>
            <a:lvl1pPr algn="r" defTabSz="932180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t>‹#›</a:t>
            </a:fld>
            <a:endParaRPr lang="tr-TR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 hasCustomPrompt="1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t>‹#›</a:t>
            </a:fld>
            <a:endParaRPr lang="tr-T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t>‹#›</a:t>
            </a:fld>
            <a:endParaRPr lang="tr-T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 hasCustomPrompt="1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t>‹#›</a:t>
            </a:fld>
            <a:endParaRPr lang="tr-T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 hasCustomPrompt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 hasCustomPrompt="1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t>‹#›</a:t>
            </a:fld>
            <a:endParaRPr lang="tr-T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 hasCustomPrompt="1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 hasCustomPrompt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 hasCustomPrompt="1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 hasCustomPrompt="1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t>‹#›</a:t>
            </a:fld>
            <a:endParaRPr lang="tr-T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t>‹#›</a:t>
            </a:fld>
            <a:endParaRPr lang="tr-T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t>‹#›</a:t>
            </a:fld>
            <a:endParaRPr lang="tr-T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 hasCustomPrompt="1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 hasCustomPrompt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t>‹#›</a:t>
            </a:fld>
            <a:endParaRPr lang="tr-TR" alt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 hasCustomPrompt="1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t>‹#›</a:t>
            </a:fld>
            <a:endParaRPr lang="tr-TR" altLang="en-US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t>‹#›</a:t>
            </a:fld>
            <a:endParaRPr lang="tr-TR" altLang="en-US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 hasCustomPrompt="1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t>‹#›</a:t>
            </a:fld>
            <a:endParaRPr lang="tr-T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22.09.2026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t>‹#›</a:t>
            </a:fld>
            <a:endParaRPr lang="tr-T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963495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Öğr. Gör. Gamze AKTAŞ KIRAT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AKADEMİK GÖRÜŞME SAATİ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AKADEMİK GÖRÜŞME SAATİ</a:t>
                      </a: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sym typeface="+mn-ea"/>
                        </a:rPr>
                        <a:t>AKADEMİK GÖRÜŞME </a:t>
                      </a: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SAATİ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AKADEMİK GÖRÜŞME SAATİ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800" u="none" strike="noStrike" dirty="0">
                          <a:effectLst/>
                        </a:rPr>
                        <a:t>                             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Metin Kutusu 5"/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80</Words>
  <Application>Microsoft Macintosh PowerPoint</Application>
  <PresentationFormat>Ekran Gösterisi (4:3)</PresentationFormat>
  <Paragraphs>40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Elif Sena Düşgün</cp:lastModifiedBy>
  <cp:revision>22</cp:revision>
  <cp:lastPrinted>2022-02-24T09:20:00Z</cp:lastPrinted>
  <dcterms:created xsi:type="dcterms:W3CDTF">2021-04-20T12:55:00Z</dcterms:created>
  <dcterms:modified xsi:type="dcterms:W3CDTF">2026-09-22T10:36:37Z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CV">
    <vt:lpwstr>446AB2DC8DDF4F899A2C841E51B972CE_13</vt:lpwstr>
  </property>
  <property fmtid="{D5CDD505-2E9C-101B-9397-08002B2CF9AE}" pid="4" name="KSOProductBuildVer">
    <vt:lpwstr>1055-12.1.0.28485</vt:lpwstr>
  </property>
</Properties>
</file>