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948262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Öğr. Üyesi İsmail KURTOĞLU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</Words>
  <Application>Microsoft Office PowerPoint</Application>
  <PresentationFormat>Ekran Gösterisi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18</cp:revision>
  <cp:lastPrinted>2022-02-24T09:20:43Z</cp:lastPrinted>
  <dcterms:created xsi:type="dcterms:W3CDTF">2021-04-20T12:55:35Z</dcterms:created>
  <dcterms:modified xsi:type="dcterms:W3CDTF">2025-06-30T07:40:01Z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