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7010400" cy="9296400"/>
  <p:defaultTextStyle>
    <a:defPPr rtl="0">
      <a:defRPr lang="tr-TR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611"/>
    <a:srgbClr val="A44114"/>
    <a:srgbClr val="F3B99F"/>
    <a:srgbClr val="B94917"/>
    <a:srgbClr val="FF6600"/>
    <a:srgbClr val="000066"/>
    <a:srgbClr val="00002C"/>
    <a:srgbClr val="C4E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7155" autoAdjust="0"/>
  </p:normalViewPr>
  <p:slideViewPr>
    <p:cSldViewPr>
      <p:cViewPr varScale="1">
        <p:scale>
          <a:sx n="95" d="100"/>
          <a:sy n="95" d="100"/>
        </p:scale>
        <p:origin x="111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296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ikdörtgen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19" name="Dikdörtgen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fld id="{8EB1AC0F-E286-44A1-8E5A-20BC1E627360}" type="datetime1">
              <a:rPr lang="tr-TR" smtClean="0">
                <a:latin typeface="Arial" panose="020B0604020202020204" pitchFamily="34" charset="0"/>
              </a:rPr>
              <a:t>30.06.2025</a:t>
            </a:fld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20" name="Dikdörtgen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21" name="Dikdörtgen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fld id="{F0B6EC5B-DE15-4B62-9DC0-DE1BD893DD16}" type="slidenum">
              <a:rPr lang="tr-TR" smtClean="0">
                <a:latin typeface="Arial" panose="020B0604020202020204" pitchFamily="34" charset="0"/>
              </a:rPr>
              <a:pPr/>
              <a:t>‹#›</a:t>
            </a:fld>
            <a:endParaRPr lang="tr-T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8682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ikdörtgen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tr-TR" noProof="0"/>
          </a:p>
        </p:txBody>
      </p:sp>
      <p:sp>
        <p:nvSpPr>
          <p:cNvPr id="26627" name="Dikdörtgen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8B2142ED-62CF-4BE7-A720-C948E8939493}" type="datetime1">
              <a:rPr lang="tr-TR" noProof="0" smtClean="0"/>
              <a:t>30.06.2025</a:t>
            </a:fld>
            <a:endParaRPr lang="tr-TR" noProof="0"/>
          </a:p>
        </p:txBody>
      </p:sp>
      <p:sp>
        <p:nvSpPr>
          <p:cNvPr id="26628" name="Dikdörtgen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Dikdörtgen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26630" name="Dikdörtgen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tr-TR" noProof="0"/>
          </a:p>
        </p:txBody>
      </p:sp>
      <p:sp>
        <p:nvSpPr>
          <p:cNvPr id="26631" name="Dikdörtgen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823FACB9-4E35-4CB3-835A-2EBF55FAEDE3}" type="slidenum">
              <a:rPr lang="tr-TR" noProof="0" smtClean="0"/>
              <a:pPr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9718694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36F6-45CF-44EC-92EC-747323348449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5280F-DE53-48B1-9FB9-96A39916642A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99331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63383244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5FAC-E593-49AE-AED3-51E74CBDF44F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51BA-4196-46F7-BF5E-DE37F6712AD1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71330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1EA4-7451-46EF-AC9C-BE38A0CA0DC9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6F290-D301-4864-9490-340EF11588D9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00494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7DF7E-E0B3-4182-8D13-C2DDF93AB6B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8CE1-DD55-4A43-A479-EF83A2DC398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92294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61A1-2D1E-4E9B-9B82-8D3E08C5898F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AF89-6755-46F5-BBCF-E571D7F311A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776520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15FF-4579-4682-8FD7-06AFF4EE0B6F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E3C0-1208-4260-82C3-0EB04002719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0736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031B7-64B7-4EF9-8B21-78A5D432910C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2DF6-5EF1-449D-8E8F-F40E7D2FCBCB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21073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DB3C-10B7-4BB8-B7E6-EC2F3E485486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60AA-1533-4548-8781-A6D0EAE276D6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73159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16947016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193702023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B1398-D18F-4241-92D7-094D1F5D15C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85684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8EE01328-5B06-B849-9DF6-4DE9BE2599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63863"/>
              </p:ext>
            </p:extLst>
          </p:nvPr>
        </p:nvGraphicFramePr>
        <p:xfrm>
          <a:off x="467544" y="548680"/>
          <a:ext cx="8078200" cy="500202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918550">
                  <a:extLst>
                    <a:ext uri="{9D8B030D-6E8A-4147-A177-3AD203B41FA5}">
                      <a16:colId xmlns:a16="http://schemas.microsoft.com/office/drawing/2014/main" val="2184286165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4224116842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2859875989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854824708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394301653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2175925871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919661560"/>
                    </a:ext>
                  </a:extLst>
                </a:gridCol>
              </a:tblGrid>
              <a:tr h="250028"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Ad Soyad / Full Name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Saatler / </a:t>
                      </a:r>
                      <a:r>
                        <a:rPr lang="tr-TR" sz="800" u="none" strike="noStrike" dirty="0" err="1">
                          <a:effectLst/>
                        </a:rPr>
                        <a:t>Hours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Pazartesi / </a:t>
                      </a:r>
                      <a:r>
                        <a:rPr lang="tr-TR" sz="800" u="none" strike="noStrike" dirty="0" err="1">
                          <a:effectLst/>
                        </a:rPr>
                        <a:t>Monday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Salı / </a:t>
                      </a:r>
                      <a:r>
                        <a:rPr lang="tr-TR" sz="800" u="none" strike="noStrike" dirty="0" err="1">
                          <a:effectLst/>
                        </a:rPr>
                        <a:t>Tuesday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Çarşamba / </a:t>
                      </a:r>
                      <a:r>
                        <a:rPr lang="tr-TR" sz="800" u="none" strike="noStrike" dirty="0" err="1">
                          <a:effectLst/>
                        </a:rPr>
                        <a:t>Wednesday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Perşembe / </a:t>
                      </a:r>
                      <a:r>
                        <a:rPr lang="tr-TR" sz="800" u="none" strike="noStrike" dirty="0" err="1">
                          <a:effectLst/>
                        </a:rPr>
                        <a:t>Thursday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Cuma / </a:t>
                      </a:r>
                      <a:r>
                        <a:rPr lang="tr-TR" sz="800" u="none" strike="noStrike" dirty="0" err="1">
                          <a:effectLst/>
                        </a:rPr>
                        <a:t>Friday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543847"/>
                  </a:ext>
                </a:extLst>
              </a:tr>
              <a:tr h="396000">
                <a:tc rowSpan="12">
                  <a:txBody>
                    <a:bodyPr/>
                    <a:lstStyle/>
                    <a:p>
                      <a:pPr algn="ctr" fontAlgn="b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Öğr. Üyesi Vecdi Emre LEVENT</a:t>
                      </a:r>
                    </a:p>
                  </a:txBody>
                  <a:tcPr marL="6044" marR="6044" marT="604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08.00-08.50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375326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09.00-09.50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0596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10.00-10.50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38555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11.00-11.50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08040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12.00-12.50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792170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13.00-13.50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Öğrenci Görüşme Saati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04052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14.00-14.50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32775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15.00-15.50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60103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16.00-16.50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976298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17.00-17.50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63359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18.00-18.50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453554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19.00-19.50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359819"/>
                  </a:ext>
                </a:extLst>
              </a:tr>
            </a:tbl>
          </a:graphicData>
        </a:graphic>
      </p:graphicFrame>
      <p:sp>
        <p:nvSpPr>
          <p:cNvPr id="6" name="Metin kutusu 5">
            <a:extLst>
              <a:ext uri="{FF2B5EF4-FFF2-40B4-BE49-F238E27FC236}">
                <a16:creationId xmlns:a16="http://schemas.microsoft.com/office/drawing/2014/main" id="{1487B3B6-E638-5A43-9E21-84C9C66E5AC2}"/>
              </a:ext>
            </a:extLst>
          </p:cNvPr>
          <p:cNvSpPr txBox="1"/>
          <p:nvPr/>
        </p:nvSpPr>
        <p:spPr>
          <a:xfrm>
            <a:off x="467544" y="116632"/>
            <a:ext cx="76328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D7D3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tr-T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Haftalık Ders Programı ve Görüşme Saatleri / Weekly Schedule and Office </a:t>
            </a:r>
            <a:r>
              <a:rPr kumimoji="0" lang="tr-TR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Hours</a:t>
            </a:r>
            <a:endParaRPr kumimoji="0" lang="tr-TR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90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</Words>
  <Application>Microsoft Office PowerPoint</Application>
  <PresentationFormat>Ekran Gösterisi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Bartu Seçilmiş</dc:creator>
  <cp:lastModifiedBy>Arş. Gör. Uğur ÖZBALKAN</cp:lastModifiedBy>
  <cp:revision>18</cp:revision>
  <cp:lastPrinted>2022-02-24T09:20:43Z</cp:lastPrinted>
  <dcterms:created xsi:type="dcterms:W3CDTF">2021-04-20T12:55:35Z</dcterms:created>
  <dcterms:modified xsi:type="dcterms:W3CDTF">2025-06-30T07:39:10Z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