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7" autoAdjust="0"/>
    <p:restoredTop sz="94660"/>
  </p:normalViewPr>
  <p:slideViewPr>
    <p:cSldViewPr>
      <p:cViewPr>
        <p:scale>
          <a:sx n="100" d="100"/>
          <a:sy n="100" d="100"/>
        </p:scale>
        <p:origin x="1445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52364"/>
            <a:ext cx="9144000" cy="66056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800487"/>
              </p:ext>
            </p:extLst>
          </p:nvPr>
        </p:nvGraphicFramePr>
        <p:xfrm>
          <a:off x="152400" y="542291"/>
          <a:ext cx="8839199" cy="57460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8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57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57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8851">
                <a:tc>
                  <a:txBody>
                    <a:bodyPr/>
                    <a:lstStyle/>
                    <a:p>
                      <a:pPr marL="190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Ad</a:t>
                      </a:r>
                      <a:r>
                        <a:rPr sz="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Soyad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Full</a:t>
                      </a:r>
                      <a:r>
                        <a:rPr sz="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latin typeface="Calibri"/>
                          <a:cs typeface="Calibri"/>
                        </a:rPr>
                        <a:t>Name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Saatler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Hours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Pazartesi</a:t>
                      </a:r>
                      <a:r>
                        <a:rPr sz="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Monday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Salı</a:t>
                      </a:r>
                      <a:r>
                        <a:rPr sz="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Tuesday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Çarşamba</a:t>
                      </a:r>
                      <a:r>
                        <a:rPr sz="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Wednesday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Perşembe</a:t>
                      </a:r>
                      <a:r>
                        <a:rPr sz="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 Thursday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05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Cuma</a:t>
                      </a:r>
                      <a:r>
                        <a:rPr sz="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 Friday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63">
                <a:tc rowSpan="1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ÖĞR. GÖR. DEMET SEMİZ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08.00-08.50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09.00-09.50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tr-TR" sz="900" dirty="0">
                          <a:latin typeface="Times New Roman"/>
                          <a:cs typeface="Times New Roman"/>
                        </a:rPr>
                        <a:t> 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FEA222 Ambulans Eğitimi II (Teorik) Öğr. Gör. Demet SEMİZ  F420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FEA216 Acil Hasta Bakımı III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1(Uygulama) Öğr. Gör. Demet SEMİZ 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10.00-10.50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dirty="0">
                          <a:latin typeface="Times New Roman"/>
                          <a:cs typeface="Times New Roman"/>
                        </a:rPr>
                        <a:t>Akademik Görüşme Saati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FEA222 Ambulans Eğitimi II (Teorik) Öğr. Gör. Demet SEMİZ  F420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FEA216 Acil Hasta Bakımı III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1(Uygulama) Öğr. Gör. Demet SEMİZ 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dirty="0">
                          <a:latin typeface="Times New Roman"/>
                          <a:cs typeface="Times New Roman"/>
                        </a:rPr>
                        <a:t>Akademik Görüşme Saati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11.00-11.50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dirty="0">
                          <a:latin typeface="Times New Roman"/>
                          <a:cs typeface="Times New Roman"/>
                        </a:rPr>
                        <a:t>Akademik Görüşme Saati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FEA216 Acil Hasta Bakımı III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(Uygulama) Öğr. Gör. Demet SEMİZ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900" dirty="0">
                          <a:latin typeface="Times New Roman"/>
                          <a:cs typeface="Times New Roman"/>
                        </a:rPr>
                        <a:t>Akademik Görüşme Saati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12.00-12.50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 216 Acil Hasta Bakımı III (Teorik)</a:t>
                      </a:r>
                    </a:p>
                    <a:p>
                      <a:pPr algn="ctr"/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Öğr. Gör. Demet SEMİZ  FL2-06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FEA216 Acil Hasta Bakımı III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(Uygulama) Öğr. Gör. Demet SEMİZ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13.00-13.50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 216 Acil Hasta Bakımı III (Teorik)</a:t>
                      </a:r>
                    </a:p>
                    <a:p>
                      <a:pPr algn="ctr"/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Öğr. Gör. Demet SEMİZ FL2-06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FEA222 Ambulans Eğitimi 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(Uygulama) Öğr. Gör. Demet SEMİZ 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14.00-14.50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 216 Acil Hasta Bakımı III (Teorik)</a:t>
                      </a:r>
                    </a:p>
                    <a:p>
                      <a:pPr algn="ctr"/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Öğr. Gör. Demet SEMİZ  FL2-06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FEA222 Ambulans Eğitimi 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(Uygulama) Öğr. Gör. Demet SEMİZ 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15.00-15.50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VSHS 122 İlk ve Acil Yardım Algoritmalar Öğr. Gör. Demet SEMİZ F102</a:t>
                      </a:r>
                    </a:p>
                  </a:txBody>
                  <a:tcPr marL="7620" marR="7620" marT="762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FEA222 Ambulans Eğitimi 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(Uygulama) Öğr. Gör. Demet SEMİZ 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276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16.00-16.50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VSHS 122 İlk ve Acil Yardım Algoritmalar Öğr. Gör. Demet SEMİZ F102</a:t>
                      </a:r>
                    </a:p>
                  </a:txBody>
                  <a:tcPr marL="7620" marR="7620" marT="762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FEA222 Ambulans Eğitimi II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(Uygulama) Öğr. Gör. Demet SEMİZ  L1-15 </a:t>
                      </a:r>
                      <a:r>
                        <a:rPr lang="tr-TR" sz="900" b="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tr-TR" sz="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17.00-17.50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9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18.00-18.50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9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19.00-19.50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288565" y="140550"/>
            <a:ext cx="4450715" cy="2455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b="1" dirty="0">
                <a:latin typeface="Arial"/>
                <a:cs typeface="Arial"/>
              </a:rPr>
              <a:t>Haftalık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Görüşme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Saatleri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/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Weekly</a:t>
            </a:r>
            <a:r>
              <a:rPr lang="tr-TR" sz="1500" b="1" spc="38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Office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Hours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8368D28D3AFAAE4BB131F7DCBE86A3C2" ma:contentTypeVersion="13" ma:contentTypeDescription="Yeni belge oluşturun." ma:contentTypeScope="" ma:versionID="90b9401bc4c6e27c05376382d8090db5">
  <xsd:schema xmlns:xsd="http://www.w3.org/2001/XMLSchema" xmlns:xs="http://www.w3.org/2001/XMLSchema" xmlns:p="http://schemas.microsoft.com/office/2006/metadata/properties" xmlns:ns2="cf8a53fd-7264-45c3-badd-b2a8fbf95d18" xmlns:ns3="7b589d13-ac66-48a8-9232-13c43ea501dd" targetNamespace="http://schemas.microsoft.com/office/2006/metadata/properties" ma:root="true" ma:fieldsID="08600b2a29757dba890ad5393b27bfe9" ns2:_="" ns3:_="">
    <xsd:import namespace="cf8a53fd-7264-45c3-badd-b2a8fbf95d18"/>
    <xsd:import namespace="7b589d13-ac66-48a8-9232-13c43ea50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a53fd-7264-45c3-badd-b2a8fbf95d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Resim Etiketleri" ma:readOnly="false" ma:fieldId="{5cf76f15-5ced-4ddc-b409-7134ff3c332f}" ma:taxonomyMulti="true" ma:sspId="bc9e9fa7-888d-4d89-980f-317fd96afa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_Flow_SignoffStatus" ma:index="20" nillable="true" ma:displayName="Onay durumu" ma:internalName="Onay_x0020_durumu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89d13-ac66-48a8-9232-13c43ea501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975316e-3c67-4dc1-8ab7-7c5036c6e262}" ma:internalName="TaxCatchAll" ma:showField="CatchAllData" ma:web="7b589d13-ac66-48a8-9232-13c43ea50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589d13-ac66-48a8-9232-13c43ea501dd" xsi:nil="true"/>
    <_Flow_SignoffStatus xmlns="cf8a53fd-7264-45c3-badd-b2a8fbf95d18" xsi:nil="true"/>
    <lcf76f155ced4ddcb4097134ff3c332f xmlns="cf8a53fd-7264-45c3-badd-b2a8fbf95d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BD5569-56D9-49BE-A932-A6AAD8B1B792}"/>
</file>

<file path=customXml/itemProps2.xml><?xml version="1.0" encoding="utf-8"?>
<ds:datastoreItem xmlns:ds="http://schemas.openxmlformats.org/officeDocument/2006/customXml" ds:itemID="{4AFF5B0A-9626-4496-B56E-1FE7DAFA473F}"/>
</file>

<file path=customXml/itemProps3.xml><?xml version="1.0" encoding="utf-8"?>
<ds:datastoreItem xmlns:ds="http://schemas.openxmlformats.org/officeDocument/2006/customXml" ds:itemID="{1A0DB155-3369-437E-B5BD-1D4329B8F95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313</Words>
  <Application>Microsoft Office PowerPoint</Application>
  <PresentationFormat>Ekran Gösterisi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Öğr. Gör. Demet SEMİZ</dc:creator>
  <cp:lastModifiedBy>Öğr. Gör. Demet SEMİZ</cp:lastModifiedBy>
  <cp:revision>2</cp:revision>
  <dcterms:created xsi:type="dcterms:W3CDTF">2025-01-15T13:54:31Z</dcterms:created>
  <dcterms:modified xsi:type="dcterms:W3CDTF">2025-03-03T11:49:05Z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2025-01-15T00:00:00Z</vt:filetime>
  </property>
  <property fmtid="{D5CDD505-2E9C-101B-9397-08002B2CF9AE}" pid="5" name="Producer">
    <vt:lpwstr>www.ilovepdf.com</vt:lpwstr>
  </property>
  <property fmtid="{D5CDD505-2E9C-101B-9397-08002B2CF9AE}" pid="6" name="ContentTypeId">
    <vt:lpwstr>0x0101008368D28D3AFAAE4BB131F7DCBE86A3C2</vt:lpwstr>
  </property>
</Properties>
</file>