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6"/>
  </p:notesMasterIdLst>
  <p:handoutMasterIdLst>
    <p:handoutMasterId r:id="rId7"/>
  </p:handoutMasterIdLst>
  <p:sldIdLst>
    <p:sldId id="260" r:id="rId2"/>
    <p:sldId id="267" r:id="rId3"/>
    <p:sldId id="266" r:id="rId4"/>
    <p:sldId id="265" r:id="rId5"/>
  </p:sldIdLst>
  <p:sldSz cx="9144000" cy="6858000" type="screen4x3"/>
  <p:notesSz cx="7010400" cy="9296400"/>
  <p:defaultTextStyle>
    <a:defPPr rtl="0">
      <a:defRPr lang="tr-TR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3611"/>
    <a:srgbClr val="A44114"/>
    <a:srgbClr val="F3B99F"/>
    <a:srgbClr val="B94917"/>
    <a:srgbClr val="FF6600"/>
    <a:srgbClr val="000066"/>
    <a:srgbClr val="00002C"/>
    <a:srgbClr val="C4E7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64" autoAdjust="0"/>
    <p:restoredTop sz="97155" autoAdjust="0"/>
  </p:normalViewPr>
  <p:slideViewPr>
    <p:cSldViewPr>
      <p:cViewPr varScale="1">
        <p:scale>
          <a:sx n="111" d="100"/>
          <a:sy n="111" d="100"/>
        </p:scale>
        <p:origin x="1264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296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kdörtgen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19" name="Dikdörtgen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fld id="{8EB1AC0F-E286-44A1-8E5A-20BC1E627360}" type="datetime1">
              <a:rPr lang="tr-TR" smtClean="0">
                <a:latin typeface="Arial" panose="020B0604020202020204" pitchFamily="34" charset="0"/>
              </a:rPr>
              <a:t>23.02.2026</a:t>
            </a:fld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20" name="Dikdörtgen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21" name="Dikdörtgen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fld id="{F0B6EC5B-DE15-4B62-9DC0-DE1BD893DD16}" type="slidenum">
              <a:rPr lang="tr-TR" smtClean="0">
                <a:latin typeface="Arial" panose="020B0604020202020204" pitchFamily="34" charset="0"/>
              </a:rPr>
              <a:pPr/>
              <a:t>‹#›</a:t>
            </a:fld>
            <a:endParaRPr lang="tr-TR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8682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ikdörtgen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endParaRPr lang="tr-TR" noProof="0"/>
          </a:p>
        </p:txBody>
      </p:sp>
      <p:sp>
        <p:nvSpPr>
          <p:cNvPr id="26627" name="Dikdörtgen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8B2142ED-62CF-4BE7-A720-C948E8939493}" type="datetime1">
              <a:rPr lang="tr-TR" noProof="0" smtClean="0"/>
              <a:t>23.02.2026</a:t>
            </a:fld>
            <a:endParaRPr lang="tr-TR" noProof="0"/>
          </a:p>
        </p:txBody>
      </p:sp>
      <p:sp>
        <p:nvSpPr>
          <p:cNvPr id="26628" name="Dikdörtgen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Dikdörtgen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26630" name="Dikdörtgen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endParaRPr lang="tr-TR" noProof="0"/>
          </a:p>
        </p:txBody>
      </p:sp>
      <p:sp>
        <p:nvSpPr>
          <p:cNvPr id="26631" name="Dikdörtgen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823FACB9-4E35-4CB3-835A-2EBF55FAEDE3}" type="slidenum">
              <a:rPr lang="tr-TR" noProof="0" smtClean="0"/>
              <a:pPr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9718694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36F6-45CF-44EC-92EC-747323348449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5280F-DE53-48B1-9FB9-96A39916642A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993316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6338324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5FAC-E593-49AE-AED3-51E74CBDF44F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51BA-4196-46F7-BF5E-DE37F6712AD1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71330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1EA4-7451-46EF-AC9C-BE38A0CA0DC9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6F290-D301-4864-9490-340EF11588D9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004947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F7E-E0B3-4182-8D13-C2DDF93AB6B5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08CE1-DD55-4A43-A479-EF83A2DC398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922947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E61A1-2D1E-4E9B-9B82-8D3E08C5898F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AF89-6755-46F5-BBCF-E571D7F311A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776520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15FF-4579-4682-8FD7-06AFF4EE0B6F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E3C0-1208-4260-82C3-0EB04002719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0736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031B7-64B7-4EF9-8B21-78A5D432910C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02DF6-5EF1-449D-8E8F-F40E7D2FCBCB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210734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DB3C-10B7-4BB8-B7E6-EC2F3E485486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60AA-1533-4548-8781-A6D0EAE276D6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73159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16947016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193702023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B1398-D18F-4241-92D7-094D1F5D15C5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856845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8EE01328-5B06-B849-9DF6-4DE9BE2599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325272"/>
              </p:ext>
            </p:extLst>
          </p:nvPr>
        </p:nvGraphicFramePr>
        <p:xfrm>
          <a:off x="251520" y="548680"/>
          <a:ext cx="8496943" cy="5616625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416157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1416158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1416157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1392154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1416157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</a:tblGrid>
              <a:tr h="244209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386783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520985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TURK102 Türk Dili II </a:t>
                      </a:r>
                      <a:b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S2       </a:t>
                      </a:r>
                      <a:b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Dr. Öğr. Üyesi Süleyman Yiğit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SLT116                                                                                                  Kulak Burun Boğaz Hastalıkları ve Ağız-Yüz Anomalileri                                                              Dr. Öğr. Üyesi Kerem Ersin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SLT106                                                                                               Dil ve Konuşma Terapistleri için Embriyoloji                                                                                                                                       Dr. Öğr. Üyesi Nihan Bayındır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MED105                                                                                      Fizyoloji                                                                                              Dr. Öğr. Üyesi  Muzaffer Beyza Ozansoy   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520985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SLT116                                                                                                  Kulak Burun Boğaz Hastalıkları ve Ağız-Yüz Anomalileri                                                                 Dr. Öğr. Üyesi Kerem Ersin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SLT108                                                                                         Çocuk Sağlığı ve Nörolojisi                                                           Dr. </a:t>
                      </a:r>
                      <a:r>
                        <a:rPr lang="tr-TR" sz="60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Gülengül</a:t>
                      </a:r>
                      <a:r>
                        <a:rPr lang="tr-TR" sz="600" b="0" i="0" u="none" strike="noStrike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Altun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SLT106                                                                                               Dil ve Konuşma Terapistleri için Embriyoloji Dr. Öğr. Üyesi Nihan Bayındır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MED105                                                                                      Fizyoloji                                                                                              Dr. Öğr. Üyesi  Muzaffer Beyza Ozansoy  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520985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COMP102</a:t>
                      </a:r>
                    </a:p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Bilişim Teknolojileri(S1)</a:t>
                      </a:r>
                    </a:p>
                    <a:p>
                      <a:pPr algn="ctr" fontAlgn="ctr">
                        <a:buNone/>
                      </a:pPr>
                      <a:endParaRPr lang="tr-TR" sz="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tr-TR" sz="6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Dr. Öğr. Üyesi Cevahir Parlak</a:t>
                      </a:r>
                      <a:endParaRPr lang="tr-TR" sz="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>
                        <a:buNone/>
                      </a:pPr>
                      <a:endParaRPr lang="tr-TR" sz="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SLT116                                                                                                  Kulak Burun Boğaz Hastalıkları ve Ağız-Yüz Anomalileri                                                            Dr. Öğr. Üyesi. Kerem Ersin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SLT108                                                                                         Çocuk Sağlığı ve Nörolojisi                                                           Dr. </a:t>
                      </a:r>
                      <a:r>
                        <a:rPr lang="tr-TR" sz="60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Gülengül</a:t>
                      </a:r>
                      <a:r>
                        <a:rPr lang="tr-TR" sz="600" b="0" i="0" u="none" strike="noStrike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Altun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MED105                                                                                      Fizyoloji                                                                                              Dr. Öğr. Üyesi  Muzaffer Beyza Ozansoy   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41678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SLT108                                                                                         Çocuk Sağlığı ve Nörolojisi                                                           Dr. </a:t>
                      </a:r>
                      <a:r>
                        <a:rPr lang="tr-TR" sz="600" b="0" i="0" u="none" strike="noStrike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Gülengül</a:t>
                      </a:r>
                      <a:r>
                        <a:rPr lang="tr-TR" sz="600" b="0" i="0" u="none" strike="noStrike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Altun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SLT112                                                                                                Dil ve Konuşmanın </a:t>
                      </a:r>
                      <a:r>
                        <a:rPr lang="tr-TR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Nöroanatomisi</a:t>
                      </a: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 Nörofizyolojisi                                                       </a:t>
                      </a:r>
                      <a:r>
                        <a:rPr lang="tr-TR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</a:t>
                      </a: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Öğr. Üyesi Seda Esersin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41678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TURK110 </a:t>
                      </a:r>
                    </a:p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Türkçe II</a:t>
                      </a:r>
                    </a:p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S1</a:t>
                      </a:r>
                    </a:p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Öğr. Gör. Egemen Sönmez</a:t>
                      </a:r>
                    </a:p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SLT112                                                                                                Dil ve Konuşmanın </a:t>
                      </a:r>
                      <a:r>
                        <a:rPr lang="tr-TR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Nöroanatomisi</a:t>
                      </a: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 Nörofizyolojisi                                                           </a:t>
                      </a:r>
                      <a:r>
                        <a:rPr lang="tr-TR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</a:t>
                      </a: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Öğr. Üyesi Seda Esersin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520985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PSYC102 </a:t>
                      </a:r>
                    </a:p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Temel Psikoloji (S1)</a:t>
                      </a:r>
                      <a:b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Dr. Ayşe Gül Polat</a:t>
                      </a:r>
                      <a:b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tr-T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tr-TR" sz="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MED114 (S3)                                                                                                                   Farmakoloji</a:t>
                      </a:r>
                      <a:b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Dr. Öğr. Üyesi Muhammet Oğuzhan Dönmez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MAN116                                                                                            Sağlık Politikaları ve Mevzuat                                                          Öğr. Gör. Büşra Ünlüsoy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520985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ENG102 </a:t>
                      </a:r>
                    </a:p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İngilizce II</a:t>
                      </a:r>
                      <a:b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S2</a:t>
                      </a:r>
                      <a:b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b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Öğr. Gör. </a:t>
                      </a:r>
                      <a:r>
                        <a:rPr lang="tr-TR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Hannaneh</a:t>
                      </a: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Ghassemı</a:t>
                      </a:r>
                      <a:endParaRPr lang="tr-TR" sz="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PSYC102 </a:t>
                      </a:r>
                    </a:p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Temel Psikoloji (S1)</a:t>
                      </a:r>
                      <a:b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Dr. Ayşe Gül Polat</a:t>
                      </a:r>
                      <a:b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tr-T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tr-TR" sz="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MED114 (S3)                                                                                                                   Farmakoloji</a:t>
                      </a:r>
                      <a:b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Dr. Öğr. Üyesi Muhammet Oğuzhan Dönmez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MAN116                                                                                            Sağlık Politikaları ve Mevzuat                                                          Öğr. Gör. Büşra Ünlüsoy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386783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386783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  <a:tr h="386783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18.00-18.50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453554"/>
                  </a:ext>
                </a:extLst>
              </a:tr>
              <a:tr h="386783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59819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1487B3B6-E638-5A43-9E21-84C9C66E5AC2}"/>
              </a:ext>
            </a:extLst>
          </p:cNvPr>
          <p:cNvSpPr txBox="1"/>
          <p:nvPr/>
        </p:nvSpPr>
        <p:spPr>
          <a:xfrm>
            <a:off x="467544" y="116632"/>
            <a:ext cx="76328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D7D3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1. Sınıf Haftalık Ders Programı / </a:t>
            </a:r>
            <a:r>
              <a:rPr kumimoji="0" lang="tr-TR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Weekly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Schedule</a:t>
            </a:r>
          </a:p>
        </p:txBody>
      </p:sp>
    </p:spTree>
    <p:extLst>
      <p:ext uri="{BB962C8B-B14F-4D97-AF65-F5344CB8AC3E}">
        <p14:creationId xmlns:p14="http://schemas.microsoft.com/office/powerpoint/2010/main" val="3285909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59F894-ED17-6E8B-70D3-16DFD9F353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A73EE2DF-1620-76DE-84CE-5A100E2CE4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6770669"/>
              </p:ext>
            </p:extLst>
          </p:nvPr>
        </p:nvGraphicFramePr>
        <p:xfrm>
          <a:off x="467544" y="548681"/>
          <a:ext cx="8208914" cy="5544619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172702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1172702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1172702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1172702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1172702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1172702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  <a:gridCol w="1172702">
                  <a:extLst>
                    <a:ext uri="{9D8B030D-6E8A-4147-A177-3AD203B41FA5}">
                      <a16:colId xmlns:a16="http://schemas.microsoft.com/office/drawing/2014/main" val="262845158"/>
                    </a:ext>
                  </a:extLst>
                </a:gridCol>
              </a:tblGrid>
              <a:tr h="24301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Cumartesi/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384885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5332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SLT264                                                                                          Akademik Sunum Becerileri                                                            Doç. Dr. Şaziye Seçkin Yılmaz                                                                 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SLT224                                                                                            Çocukluk Çağı Dil Bozuklukları ve Erken Müdahale                                          Dr. Öğr. Üyesi Seda Esersin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tr-TR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5332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SLT264                                                                                          Akademik Sunum Becerileri                                                            Doç. Dr. Şaziye Seçkin Yılmaz                                                                  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ENG256                                                                                          Akademik Mesleki İngilizce                                                                             Dr. Öğr. Üyesi Eyüp Sezer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SLT224                                                                                            Çocukluk Çağı Dil Bozuklukları ve Erken Müdahale                                                                                               Dr. Öğr. Üyesi Seda Esersin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SLT226                                                                                                         Dil ve Konuşma </a:t>
                      </a:r>
                      <a:r>
                        <a:rPr lang="tr-TR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Terapisi'nde</a:t>
                      </a: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Danışmanlık                                                                             Dr. Öğr. Üyesi Dilek Eroğlu Uzun                                           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5332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ENG256                                                                                          Akademik Mesleki İngilizce                                                                             Dr. Öğr. Üyesi Eyüp Sezer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SLT224                                                                                            Çocukluk Çağı Dil Bozuklukları ve Erken Müdahale                                           Dr. Öğr. Üyesi Seda Esersin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SLT226                                                                                                         Dil ve Konuşma </a:t>
                      </a:r>
                      <a:r>
                        <a:rPr lang="tr-TR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Terapisi'nde</a:t>
                      </a: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Danışmanlık                                                                             Dr. Öğr. Üyesi Dilek Eroğlu Uzun                                          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b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HIST202                                                 Atatürk İlkeleri ve İnkılap Tarihi II</a:t>
                      </a:r>
                      <a:b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Dr. Öğr. Üyesi Onur Yamaner</a:t>
                      </a:r>
                      <a:b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Section 2</a:t>
                      </a:r>
                      <a:b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tr-TR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44436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SLT228                                                                                                Dil ve Konuşma Bozukluklarında Değerlendirme                                                                                                                                 Doç. Dr. Şaziye Seçkin Yılmaz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44436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SLT228                                                                                                Dil ve Konuşma Bozukluklarında Değerlendirme                                    Doç. Dr. Şaziye Seçkin Yılmaz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PSYC240                                                                                           Yaşam Boyu Gelişim                                                                          Öğr. Gör. Beyzanur Topal Güven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SLT220                                                                                               Klinik Fonoloji                                                                                       Dr. Öğr. Üyesi Dilek Eroğlu Uzun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HLTH296                                                                                      Beslenmenin Temel İlkeleri</a:t>
                      </a:r>
                      <a:b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Dr. Öğr. Üyesi Öykü Altınok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44436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SLT228                                                                                                Dil ve Konuşma Bozukluklarında Değerlendirme                                    Doç. Dr. Şaziye Seçkin Yılmaz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PSYC240                                                                                           Yaşam Boyu Gelişim                                                                          Öğr. Gör. Beyzanur Topal Güven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SLT220                                                                                               Klinik Fonoloji                                                                                       Dr. Öğr. Üyesi Dilek Eroğlu Uzun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HLTH296                                                                                      Beslenmenin Temel İlkeleri</a:t>
                      </a:r>
                      <a:b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Dr. Öğr. Üyesi Öykü Altınok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STAT282                                                       Biyoistatistik (S1)</a:t>
                      </a:r>
                      <a:b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Dr. Öğr. Üyesi Bilge </a:t>
                      </a:r>
                      <a:r>
                        <a:rPr lang="tr-TR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Serdarer</a:t>
                      </a: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Kuzu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44436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SLT228                                                                                                Dil ve Konuşma Bozukluklarında Değerlendirme                                    Doç. Dr. Şaziye Seçkin Yılmaz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PSYC240                                                                                           Yaşam Boyu Gelişim                                                                          Öğr. Gör. Beyzanur Topal Güven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SLT220                                                                                               Klinik Fonoloji                                                                                       Dr. Öğr. Üyesi Dilek Eroğlu Uzun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STAT282                                                       Biyoistatistik (S1)</a:t>
                      </a:r>
                      <a:b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Dr. Öğr. Üyesi Bilge </a:t>
                      </a:r>
                      <a:r>
                        <a:rPr lang="tr-TR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Serdarer</a:t>
                      </a: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Kuzu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384885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384885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  <a:tr h="384885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18.00-18.50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453554"/>
                  </a:ext>
                </a:extLst>
              </a:tr>
              <a:tr h="384885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59819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671B3DB3-ED3A-3AFC-F747-7F6924F22972}"/>
              </a:ext>
            </a:extLst>
          </p:cNvPr>
          <p:cNvSpPr txBox="1"/>
          <p:nvPr/>
        </p:nvSpPr>
        <p:spPr>
          <a:xfrm>
            <a:off x="467544" y="116632"/>
            <a:ext cx="76328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D7D3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2. Sınıf Haftalık Ders Programı / </a:t>
            </a:r>
            <a:r>
              <a:rPr kumimoji="0" lang="tr-TR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Weekly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Schedule</a:t>
            </a:r>
          </a:p>
        </p:txBody>
      </p:sp>
    </p:spTree>
    <p:extLst>
      <p:ext uri="{BB962C8B-B14F-4D97-AF65-F5344CB8AC3E}">
        <p14:creationId xmlns:p14="http://schemas.microsoft.com/office/powerpoint/2010/main" val="1991259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650DC7-EBB6-C92E-0C4D-9A2885CA1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83C8095F-591A-7054-3638-3ADD497387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45431"/>
              </p:ext>
            </p:extLst>
          </p:nvPr>
        </p:nvGraphicFramePr>
        <p:xfrm>
          <a:off x="179512" y="439797"/>
          <a:ext cx="8496942" cy="565350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416157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1416157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1416157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1416157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1416157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1416157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</a:tblGrid>
              <a:tr h="23103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365917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365917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SLT360                                                                                        Temel Ortodonti Bilgisi ve Protezler                                                                                                                                                         Öğr. Gör. Atakan Karagöz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554577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SLT360                                                                                        Temel Ortodonti Bilgisi ve Protezler                                                                                                                                                         Öğr. Gör. Atakan Karagöz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SLT308                                                                                            Dudak-Damak Yarığı ve Baş-Yüz Anomalilerinde Dil ve Konuşma Bozuklukları                                                                      Dr. Öğr. Üyesi Eyüp Sezer  </a:t>
                      </a:r>
                    </a:p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HLTH371                                                                                Pediyatrik Beslenme ve Yutma Bozukluklarına Giriş                                     Dr. Öğr. Üyesi Zehra Yılmaz Eksen                     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554577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SLT308                                                                                            Dudak-Damak Yarığı ve Baş-Yüz Anomalilerinde Dil ve Konuşma Bozuklukları                                                                      Dr. Öğr. Üyesi Eyüp Sezer                                                                      </a:t>
                      </a:r>
                    </a:p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HLTH371                                                                                Pediyatrik Beslenme ve Yutma Bozukluklarına Giriş                                    Dr. Öğr. Üyesi Zehra Yılmaz Eksen                    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554577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SLT308                                                                                            Dudak-Damak Yarığı ve Baş-Yüz Anomalilerinde Dil ve Konuşma Bozuklukları                                                                      Dr. Öğr. Üyesi Eyüp Sezer</a:t>
                      </a:r>
                    </a:p>
                    <a:p>
                      <a:pPr algn="ctr" fontAlgn="ctr">
                        <a:buNone/>
                      </a:pPr>
                      <a:endParaRPr lang="tr-TR" sz="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510447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SLT310                                                                                                  Motor Konuşma Bozuklukları: </a:t>
                      </a:r>
                      <a:r>
                        <a:rPr lang="tr-TR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Dizartri</a:t>
                      </a: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 Apraksi                                                                                                                                Dr.  Öğr. Üyesi Eyüp Sezer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SLT302                                                                                  Nörojenik Edinilmiş Dil Bozukluklarında Değerlendirme ve Terapi                                                                                                                                                                                                     Dr.  Öğr. Üyesi Dilek Eroğlu Uzun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475752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SLT310                                                                                                  Motor Konuşma Bozuklukları: </a:t>
                      </a:r>
                      <a:r>
                        <a:rPr lang="tr-TR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Dizartri</a:t>
                      </a: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 Apraksi                                                                                                                                 Dr.  Öğr. Üyesi Eyüp Sezer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SLT304                                                                                              Akıcılık Bozukluklarında Değerlendirme ve Terapi                                                                                                                                         Dr. Öğr. Üyesi Seda Esersin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SLT302                                                                                  Nörojenik Edinilmiş Dil Bozukluklarında Değerlendirme ve Terapi                                                                                                                                                                                                   Dr.  Öğr. Üyesi Dilek Eroğlu Uzun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SLT316                                                                                                      Yutma Bozukluklarında Değerlendirme ve Terapi                                                                                                                  Dr. Öğr. Üyesi Zehra Yılmaz Eksen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46576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SLT310                                                                                                  Motor Konuşma Bozuklukları: </a:t>
                      </a:r>
                      <a:r>
                        <a:rPr lang="tr-TR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Dizartri</a:t>
                      </a: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 Apraksi                                                                                                                                 Dr.  Öğr. Üyesi Eyüp Sezer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SLT304                                                                                              Akıcılık Bozukluklarında Değerlendirme ve Terapi                                                                                                                                        Dr. Öğr. Üyesi Seda Esersin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SLT302                                                                                  Nörojenik Edinilmiş Dil Bozukluklarında Değerlendirme ve Terapi                                                                                                                                                                                                     Dr.  Öğr. Üyesi Dilek Eroğlu Uzun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SLT316                                                                                                      Yutma Bozukluklarında Değerlendirme ve Terapi                                                                                                                   Dr. Öğr. Üyesi Zehra Yılmaz Eksen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46576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SLT310                                                                                                  Motor Konuşma Bozuklukları: </a:t>
                      </a:r>
                      <a:r>
                        <a:rPr lang="tr-TR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Dizartri</a:t>
                      </a: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 Apraksi                                                                                                                                Dr.  Öğr. Üyesi Eyüp Sezer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SLT304                                                                                              Akıcılık Bozukluklarında Değerlendirme ve Terapi                                                                                                                                       Dr. Öğr. Üyesi Seda Esersin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SLT302                                                                                  Nörojenik Edinilmiş Dil Bozukluklarında Değerlendirme ve Terapi                                                                                                                                                                                                     Dr.  Öğr. Üyesi Dilek Eroğlu Uzun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SLT316                                                                                                      Yutma Bozukluklarında Değerlendirme ve Terapi                                                                    Dr. Öğr. Üyesi Zehra Yılmaz Eksen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3773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1" i="0" u="none" strike="noStrike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SLT304                                                                                              Akıcılık Bozukluklarında Değerlendirme ve Terapi                                                                                                                                        Dr. Öğr. Üyesi Seda Esersin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SLT316                                                                                                      Yutma Bozukluklarında Değerlendirme ve Terapi                                                                Dr. Öğr. Üyesi Zehra Yılmaz Eksen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  <a:tr h="365917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18.00-18.50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453554"/>
                  </a:ext>
                </a:extLst>
              </a:tr>
              <a:tr h="365917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59819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C84430EB-F381-7256-D939-A743D9549A95}"/>
              </a:ext>
            </a:extLst>
          </p:cNvPr>
          <p:cNvSpPr txBox="1"/>
          <p:nvPr/>
        </p:nvSpPr>
        <p:spPr>
          <a:xfrm>
            <a:off x="467544" y="116632"/>
            <a:ext cx="76328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D7D3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3. Sınıf Haftalık Ders Programı / </a:t>
            </a:r>
            <a:r>
              <a:rPr kumimoji="0" lang="tr-TR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Weekly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Schedule</a:t>
            </a:r>
          </a:p>
        </p:txBody>
      </p:sp>
    </p:spTree>
    <p:extLst>
      <p:ext uri="{BB962C8B-B14F-4D97-AF65-F5344CB8AC3E}">
        <p14:creationId xmlns:p14="http://schemas.microsoft.com/office/powerpoint/2010/main" val="1783813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B064A9-BDE4-8988-5069-2818F2811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9A593FFB-25D6-BCAB-58D0-BC4631A84E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636145"/>
              </p:ext>
            </p:extLst>
          </p:nvPr>
        </p:nvGraphicFramePr>
        <p:xfrm>
          <a:off x="251520" y="548681"/>
          <a:ext cx="8496942" cy="5544615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416157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1416157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1416157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1416157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1416157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1416157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</a:tblGrid>
              <a:tr h="258503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409422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456053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SLT456                                                                       Edinilmiş Dil Bozukluklarında Mesleki Uygulamalar                                                                                                                                       Dr. Öğr. Üyesi Dilek Eroğlu Uzun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SLT410                                                                                                                                                                 Dil ve Konuşma Terapisinde Güncel Konular: Seminer II                                                         Doç. Dr. Şaziye Seçkin Yılmaz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SLT458                                                           Dudak Damak Yarıklığı ve Baş-Yüz Anomalilerinde Mesleki Uygulama                                                                            Dr. Öğr. Üyesi Zehra Yılmaz Eksen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SLT408                                                            İleri Klinik Uygulama II                                                                                             Dr. Öğr. Üyesi Seda Esersin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SLT408                                                            İleri Klinik Uygulama II                                                                                             Dr. Öğr. Üyesi Seda Esersin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456053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SLT456                                                                       Edinilmiş Dil Bozukluklarında Mesleki Uygulamalar                                                                                                                                        Dr. Öğr. Üyesi Dilek Eroğlu Uzun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SLT410                                                                                                                                                                 Dil ve Konuşma Terapisinde Güncel Konular: Seminer II                                                          Doç. Dr. Şaziye Seçkin Yılmaz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SLT458                                                           Dudak Damak Yarıklığı ve Baş-Yüz Anomalilerinde Mesleki Uygulama                                                                                                                                Dr. Öğr. Üyesi Zehra Yılmaz Eksen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SLT408                                                            İleri Klinik Uygulama II                                                                                             Dr. Öğr. Üyesi Seda Esersin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SLT408                                                            İleri Klinik Uygulama II                                                                                             Dr. Öğr. Üyesi Seda Esersin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456053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SLT456                                                                       Edinilmiş Dil Bozukluklarında Mesleki Uygulamalar                                                                                                                                    Dr. Öğr. Üyesi Dilek Eroğlu Uzun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SLT462                                                                Dil ve Konuşma Terapisinde Klinik Karar Verme ve Yorumlama                                                     Doç. Dr. Şaziye Seçkin Yılmaz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SLT458                                                           Dudak Damak Yarıklığı ve Baş-Yüz Anomalilerinde Mesleki Uygulama                                                                            Dr. Öğr. Üyesi Zehra Yılmaz Eksen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SLT408                                                            İleri Klinik Uygulama II                                                                                             Dr. Öğr. Üyesi Seda Esersin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SLT408                                                            İleri Klinik Uygulama II                                                                                             Dr. Öğr. Üyesi Seda Esersin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456053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SLT456                                                                       Edinilmiş Dil Bozukluklarında Mesleki Uygulamalar                                                                                                                                     Dr. Öğr. Üyesi Dilek Eroğlu Uzun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SLT462                                                          Dil ve Konuşma Terapisinde Klinik Karar Verme ve Yorumlama                                                                                                                                                                        Doç. Dr. Şaziye Seçkin Yılmaz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SLT458                                                           Dudak Damak Yarıklığı ve Baş-Yüz Anomalilerinde Mesleki Uygulama                                                                            Dr. Öğr. Üyesi Zehra Yılmaz Eksen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SLT408                                                            İleri Klinik Uygulama II                                                                                             Dr. Öğr. Üyesi Seda Esersin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SLT408                                                            İleri Klinik Uygulama II                                                                                             Dr. Öğr. Üyesi Seda Esersin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409422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SLT408                                                            İleri Klinik Uygulama II                                                                                             Dr. Öğr. Üyesi Seda Esersin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SLT408                                                            İleri Klinik Uygulama II                                                                                             Dr. Öğr. Üyesi Seda Esersin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456053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SLT454                                                                                                                                            Motor Konuşma Bozukluklarında Mesleki Uygulama                                                                                                                                          Dr.  Öğr. Üyesi Eyüp Sezer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tr-TR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SLT452                                                                               Yutma Bozukluklarında Mesleki Uygulama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Dr. Öğr. Üyesi Zehra Yılmaz Eksen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SLT408                                                            İleri Klinik Uygulama II                                                                                             Dr. Öğr. Üyesi Seda Esersin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SLT408                                                            İleri Klinik Uygulama II                                                                                             Dr. Öğr. Üyesi Seda Esersin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456053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SLT454                                                                                                                                            Motor Konuşma Bozukluklarında Mesleki Uygulama                                                                                                                                          Dr.  Öğr. Üyesi Eyüp Sezer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SLT408                                                                           İleri Klinik Uygulama II (TEORİK)                                                                                                                                      Dr. Öğr. Üyesi Seda Esersin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SLT452                                                                               Yutma Bozukluklarında Mesleki Uygulama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Dr. Öğr. Üyesi Zehra Yılmaz Eksen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SLT408                                                            İleri Klinik Uygulama II                                                                                             Dr. Öğr. Üyesi Seda Esersin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SLT408                                                            İleri Klinik Uygulama II                                                                                             Dr. Öğr. Üyesi Seda Esersin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456053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SLT454                                                                                                                                            Motor Konuşma Bozukluklarında Mesleki Uygulama                                                                                                                                          Dr.  Öğr. Üyesi Eyüp Sezer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SLT408                                                                           İleri Klinik Uygulama II (TEORİK)                                                                                                                                             Dr. Öğr. Üyesi Seda Esersin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SLT452                                                                               Yutma Bozukluklarında Mesleki Uygulama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Dr. Öğr. Üyesi Zehra Yılmaz Eksen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SLT408                                                            İleri Klinik Uygulama II                                                                                             Dr. Öğr. Üyesi Seda Esersin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SLT408                                                            İleri Klinik Uygulama II                                                                                             Dr. Öğr. Üyesi Seda Esersin                                     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456053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SLT454                                                                                                                                            Motor Konuşma Bozukluklarında Mesleki Uygulama                                                                                                                                          Dr.  Öğr. Üyesi Eyüp Sezer                              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SLT452                                                                               Yutma Bozukluklarında Mesleki Uygulama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Dr. Öğr. Üyesi Zehra Yılmaz Eksen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tr-T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  <a:tr h="409422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18.00-18.50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453554"/>
                  </a:ext>
                </a:extLst>
              </a:tr>
              <a:tr h="409422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59819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D9593897-A231-43C1-1DFC-CDCA558ADFFB}"/>
              </a:ext>
            </a:extLst>
          </p:cNvPr>
          <p:cNvSpPr txBox="1"/>
          <p:nvPr/>
        </p:nvSpPr>
        <p:spPr>
          <a:xfrm>
            <a:off x="467544" y="116632"/>
            <a:ext cx="76328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D7D3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4. Sınıf Haftalık Ders Programı / </a:t>
            </a:r>
            <a:r>
              <a:rPr kumimoji="0" lang="tr-TR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Weekly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Schedule</a:t>
            </a:r>
          </a:p>
        </p:txBody>
      </p:sp>
    </p:spTree>
    <p:extLst>
      <p:ext uri="{BB962C8B-B14F-4D97-AF65-F5344CB8AC3E}">
        <p14:creationId xmlns:p14="http://schemas.microsoft.com/office/powerpoint/2010/main" val="1675061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</TotalTime>
  <Words>1689</Words>
  <Application>Microsoft Macintosh PowerPoint</Application>
  <PresentationFormat>Ekran Gösterisi (4:3)</PresentationFormat>
  <Paragraphs>275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Bartu Seçilmiş</dc:creator>
  <cp:lastModifiedBy>Dilara .</cp:lastModifiedBy>
  <cp:revision>32</cp:revision>
  <cp:lastPrinted>2022-02-24T09:20:43Z</cp:lastPrinted>
  <dcterms:created xsi:type="dcterms:W3CDTF">2021-04-20T12:55:35Z</dcterms:created>
  <dcterms:modified xsi:type="dcterms:W3CDTF">2026-02-23T06:41:53Z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