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1" r:id="rId2"/>
    <p:sldId id="260" r:id="rId3"/>
    <p:sldId id="262" r:id="rId4"/>
    <p:sldId id="263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CD0DB2-C2A8-D45C-1114-C5B59A703A78}" v="53" dt="2026-02-23T08:03:10.199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7155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ş. Gör. Neslihan BIYIKLI" userId="S::neslihan.biyikli@fbu.edu.tr::f37f18dd-832e-41a9-9909-d12bc0f7643b" providerId="AD" clId="Web-{63CD0DB2-C2A8-D45C-1114-C5B59A703A78}"/>
    <pc:docChg chg="modSld">
      <pc:chgData name="Arş. Gör. Neslihan BIYIKLI" userId="S::neslihan.biyikli@fbu.edu.tr::f37f18dd-832e-41a9-9909-d12bc0f7643b" providerId="AD" clId="Web-{63CD0DB2-C2A8-D45C-1114-C5B59A703A78}" dt="2026-02-23T08:03:09.058" v="48"/>
      <pc:docMkLst>
        <pc:docMk/>
      </pc:docMkLst>
      <pc:sldChg chg="modSp">
        <pc:chgData name="Arş. Gör. Neslihan BIYIKLI" userId="S::neslihan.biyikli@fbu.edu.tr::f37f18dd-832e-41a9-9909-d12bc0f7643b" providerId="AD" clId="Web-{63CD0DB2-C2A8-D45C-1114-C5B59A703A78}" dt="2026-02-23T08:03:09.058" v="48"/>
        <pc:sldMkLst>
          <pc:docMk/>
          <pc:sldMk cId="3285909656" sldId="260"/>
        </pc:sldMkLst>
        <pc:graphicFrameChg chg="mod modGraphic">
          <ac:chgData name="Arş. Gör. Neslihan BIYIKLI" userId="S::neslihan.biyikli@fbu.edu.tr::f37f18dd-832e-41a9-9909-d12bc0f7643b" providerId="AD" clId="Web-{63CD0DB2-C2A8-D45C-1114-C5B59A703A78}" dt="2026-02-23T08:03:09.058" v="48"/>
          <ac:graphicFrameMkLst>
            <pc:docMk/>
            <pc:sldMk cId="3285909656" sldId="260"/>
            <ac:graphicFrameMk id="5" creationId="{8EE01328-5B06-B849-9DF6-4DE9BE259965}"/>
          </ac:graphicFrameMkLst>
        </pc:graphicFrameChg>
      </pc:sldChg>
      <pc:sldChg chg="modSp">
        <pc:chgData name="Arş. Gör. Neslihan BIYIKLI" userId="S::neslihan.biyikli@fbu.edu.tr::f37f18dd-832e-41a9-9909-d12bc0f7643b" providerId="AD" clId="Web-{63CD0DB2-C2A8-D45C-1114-C5B59A703A78}" dt="2026-02-23T08:02:51.652" v="44"/>
        <pc:sldMkLst>
          <pc:docMk/>
          <pc:sldMk cId="3568864965" sldId="261"/>
        </pc:sldMkLst>
        <pc:graphicFrameChg chg="mod modGraphic">
          <ac:chgData name="Arş. Gör. Neslihan BIYIKLI" userId="S::neslihan.biyikli@fbu.edu.tr::f37f18dd-832e-41a9-9909-d12bc0f7643b" providerId="AD" clId="Web-{63CD0DB2-C2A8-D45C-1114-C5B59A703A78}" dt="2026-02-23T08:02:51.652" v="44"/>
          <ac:graphicFrameMkLst>
            <pc:docMk/>
            <pc:sldMk cId="3568864965" sldId="261"/>
            <ac:graphicFrameMk id="5" creationId="{3D2F6370-8660-1155-2CDA-E4023741C301}"/>
          </ac:graphicFrameMkLst>
        </pc:graphicFrameChg>
      </pc:sldChg>
    </pc:docChg>
  </pc:docChgLst>
  <pc:docChgLst>
    <pc:chgData name="Arş. Gör. Neslihan BIYIKLI" userId="S::neslihan.biyikli@fbu.edu.tr::f37f18dd-832e-41a9-9909-d12bc0f7643b" providerId="AD" clId="Web-{51793D46-C3D5-6B72-2B78-DE1227A72769}"/>
    <pc:docChg chg="addSld delSld modSld sldOrd">
      <pc:chgData name="Arş. Gör. Neslihan BIYIKLI" userId="S::neslihan.biyikli@fbu.edu.tr::f37f18dd-832e-41a9-9909-d12bc0f7643b" providerId="AD" clId="Web-{51793D46-C3D5-6B72-2B78-DE1227A72769}" dt="2026-02-12T14:06:41.429" v="1000"/>
      <pc:docMkLst>
        <pc:docMk/>
      </pc:docMkLst>
      <pc:sldChg chg="modSp">
        <pc:chgData name="Arş. Gör. Neslihan BIYIKLI" userId="S::neslihan.biyikli@fbu.edu.tr::f37f18dd-832e-41a9-9909-d12bc0f7643b" providerId="AD" clId="Web-{51793D46-C3D5-6B72-2B78-DE1227A72769}" dt="2026-02-12T14:01:34.020" v="855"/>
        <pc:sldMkLst>
          <pc:docMk/>
          <pc:sldMk cId="3285909656" sldId="260"/>
        </pc:sldMkLst>
        <pc:spChg chg="mod">
          <ac:chgData name="Arş. Gör. Neslihan BIYIKLI" userId="S::neslihan.biyikli@fbu.edu.tr::f37f18dd-832e-41a9-9909-d12bc0f7643b" providerId="AD" clId="Web-{51793D46-C3D5-6B72-2B78-DE1227A72769}" dt="2026-02-12T13:15:50.178" v="49" actId="20577"/>
          <ac:spMkLst>
            <pc:docMk/>
            <pc:sldMk cId="3285909656" sldId="260"/>
            <ac:spMk id="6" creationId="{1487B3B6-E638-5A43-9E21-84C9C66E5AC2}"/>
          </ac:spMkLst>
        </pc:spChg>
        <pc:graphicFrameChg chg="mod modGraphic">
          <ac:chgData name="Arş. Gör. Neslihan BIYIKLI" userId="S::neslihan.biyikli@fbu.edu.tr::f37f18dd-832e-41a9-9909-d12bc0f7643b" providerId="AD" clId="Web-{51793D46-C3D5-6B72-2B78-DE1227A72769}" dt="2026-02-12T14:01:34.020" v="855"/>
          <ac:graphicFrameMkLst>
            <pc:docMk/>
            <pc:sldMk cId="3285909656" sldId="260"/>
            <ac:graphicFrameMk id="5" creationId="{8EE01328-5B06-B849-9DF6-4DE9BE259965}"/>
          </ac:graphicFrameMkLst>
        </pc:graphicFrameChg>
      </pc:sldChg>
      <pc:sldChg chg="modSp add ord replId">
        <pc:chgData name="Arş. Gör. Neslihan BIYIKLI" userId="S::neslihan.biyikli@fbu.edu.tr::f37f18dd-832e-41a9-9909-d12bc0f7643b" providerId="AD" clId="Web-{51793D46-C3D5-6B72-2B78-DE1227A72769}" dt="2026-02-12T14:06:41.429" v="1000"/>
        <pc:sldMkLst>
          <pc:docMk/>
          <pc:sldMk cId="3568864965" sldId="261"/>
        </pc:sldMkLst>
        <pc:graphicFrameChg chg="mod modGraphic">
          <ac:chgData name="Arş. Gör. Neslihan BIYIKLI" userId="S::neslihan.biyikli@fbu.edu.tr::f37f18dd-832e-41a9-9909-d12bc0f7643b" providerId="AD" clId="Web-{51793D46-C3D5-6B72-2B78-DE1227A72769}" dt="2026-02-12T14:06:41.429" v="1000"/>
          <ac:graphicFrameMkLst>
            <pc:docMk/>
            <pc:sldMk cId="3568864965" sldId="261"/>
            <ac:graphicFrameMk id="5" creationId="{3D2F6370-8660-1155-2CDA-E4023741C301}"/>
          </ac:graphicFrameMkLst>
        </pc:graphicFrameChg>
      </pc:sldChg>
      <pc:sldChg chg="modSp add replId">
        <pc:chgData name="Arş. Gör. Neslihan BIYIKLI" userId="S::neslihan.biyikli@fbu.edu.tr::f37f18dd-832e-41a9-9909-d12bc0f7643b" providerId="AD" clId="Web-{51793D46-C3D5-6B72-2B78-DE1227A72769}" dt="2026-02-12T13:39:20.809" v="389"/>
        <pc:sldMkLst>
          <pc:docMk/>
          <pc:sldMk cId="3806145815" sldId="262"/>
        </pc:sldMkLst>
        <pc:spChg chg="mod">
          <ac:chgData name="Arş. Gör. Neslihan BIYIKLI" userId="S::neslihan.biyikli@fbu.edu.tr::f37f18dd-832e-41a9-9909-d12bc0f7643b" providerId="AD" clId="Web-{51793D46-C3D5-6B72-2B78-DE1227A72769}" dt="2026-02-12T13:16:15.256" v="54" actId="20577"/>
          <ac:spMkLst>
            <pc:docMk/>
            <pc:sldMk cId="3806145815" sldId="262"/>
            <ac:spMk id="6" creationId="{4959F6D5-5C8D-1CE0-84B9-28392B26DB14}"/>
          </ac:spMkLst>
        </pc:spChg>
        <pc:graphicFrameChg chg="mod modGraphic">
          <ac:chgData name="Arş. Gör. Neslihan BIYIKLI" userId="S::neslihan.biyikli@fbu.edu.tr::f37f18dd-832e-41a9-9909-d12bc0f7643b" providerId="AD" clId="Web-{51793D46-C3D5-6B72-2B78-DE1227A72769}" dt="2026-02-12T13:39:20.809" v="389"/>
          <ac:graphicFrameMkLst>
            <pc:docMk/>
            <pc:sldMk cId="3806145815" sldId="262"/>
            <ac:graphicFrameMk id="5" creationId="{9AC12963-CF20-D5DF-4A87-189A09328D70}"/>
          </ac:graphicFrameMkLst>
        </pc:graphicFrameChg>
      </pc:sldChg>
      <pc:sldChg chg="modSp add replId">
        <pc:chgData name="Arş. Gör. Neslihan BIYIKLI" userId="S::neslihan.biyikli@fbu.edu.tr::f37f18dd-832e-41a9-9909-d12bc0f7643b" providerId="AD" clId="Web-{51793D46-C3D5-6B72-2B78-DE1227A72769}" dt="2026-02-12T13:36:44.602" v="321"/>
        <pc:sldMkLst>
          <pc:docMk/>
          <pc:sldMk cId="3721412596" sldId="263"/>
        </pc:sldMkLst>
        <pc:spChg chg="mod">
          <ac:chgData name="Arş. Gör. Neslihan BIYIKLI" userId="S::neslihan.biyikli@fbu.edu.tr::f37f18dd-832e-41a9-9909-d12bc0f7643b" providerId="AD" clId="Web-{51793D46-C3D5-6B72-2B78-DE1227A72769}" dt="2026-02-12T13:16:21.178" v="55" actId="20577"/>
          <ac:spMkLst>
            <pc:docMk/>
            <pc:sldMk cId="3721412596" sldId="263"/>
            <ac:spMk id="6" creationId="{B69AC019-2BF8-88B3-B1C0-8CAB57B7DAE8}"/>
          </ac:spMkLst>
        </pc:spChg>
        <pc:graphicFrameChg chg="mod modGraphic">
          <ac:chgData name="Arş. Gör. Neslihan BIYIKLI" userId="S::neslihan.biyikli@fbu.edu.tr::f37f18dd-832e-41a9-9909-d12bc0f7643b" providerId="AD" clId="Web-{51793D46-C3D5-6B72-2B78-DE1227A72769}" dt="2026-02-12T13:36:44.602" v="321"/>
          <ac:graphicFrameMkLst>
            <pc:docMk/>
            <pc:sldMk cId="3721412596" sldId="263"/>
            <ac:graphicFrameMk id="5" creationId="{E4B6D1F9-7245-3339-A155-8B2CCD63CE44}"/>
          </ac:graphicFrameMkLst>
        </pc:graphicFrameChg>
      </pc:sldChg>
    </pc:docChg>
  </pc:docChgLst>
  <pc:docChgLst>
    <pc:chgData name="Arş. Gör. Neslihan BIYIKLI" userId="S::neslihan.biyikli@fbu.edu.tr::f37f18dd-832e-41a9-9909-d12bc0f7643b" providerId="AD" clId="Web-{2316FBBE-70E2-9704-761E-1E54551D80E2}"/>
    <pc:docChg chg="modSld">
      <pc:chgData name="Arş. Gör. Neslihan BIYIKLI" userId="S::neslihan.biyikli@fbu.edu.tr::f37f18dd-832e-41a9-9909-d12bc0f7643b" providerId="AD" clId="Web-{2316FBBE-70E2-9704-761E-1E54551D80E2}" dt="2026-02-13T06:37:28.998" v="275"/>
      <pc:docMkLst>
        <pc:docMk/>
      </pc:docMkLst>
      <pc:sldChg chg="modSp">
        <pc:chgData name="Arş. Gör. Neslihan BIYIKLI" userId="S::neslihan.biyikli@fbu.edu.tr::f37f18dd-832e-41a9-9909-d12bc0f7643b" providerId="AD" clId="Web-{2316FBBE-70E2-9704-761E-1E54551D80E2}" dt="2026-02-13T06:37:28.998" v="275"/>
        <pc:sldMkLst>
          <pc:docMk/>
          <pc:sldMk cId="3285909656" sldId="260"/>
        </pc:sldMkLst>
        <pc:graphicFrameChg chg="modGraphic">
          <ac:chgData name="Arş. Gör. Neslihan BIYIKLI" userId="S::neslihan.biyikli@fbu.edu.tr::f37f18dd-832e-41a9-9909-d12bc0f7643b" providerId="AD" clId="Web-{2316FBBE-70E2-9704-761E-1E54551D80E2}" dt="2026-02-13T06:37:28.998" v="275"/>
          <ac:graphicFrameMkLst>
            <pc:docMk/>
            <pc:sldMk cId="3285909656" sldId="260"/>
            <ac:graphicFrameMk id="5" creationId="{8EE01328-5B06-B849-9DF6-4DE9BE259965}"/>
          </ac:graphicFrameMkLst>
        </pc:graphicFrameChg>
      </pc:sldChg>
      <pc:sldChg chg="modSp">
        <pc:chgData name="Arş. Gör. Neslihan BIYIKLI" userId="S::neslihan.biyikli@fbu.edu.tr::f37f18dd-832e-41a9-9909-d12bc0f7643b" providerId="AD" clId="Web-{2316FBBE-70E2-9704-761E-1E54551D80E2}" dt="2026-02-13T06:30:43.415" v="233"/>
        <pc:sldMkLst>
          <pc:docMk/>
          <pc:sldMk cId="3568864965" sldId="261"/>
        </pc:sldMkLst>
        <pc:graphicFrameChg chg="mod modGraphic">
          <ac:chgData name="Arş. Gör. Neslihan BIYIKLI" userId="S::neslihan.biyikli@fbu.edu.tr::f37f18dd-832e-41a9-9909-d12bc0f7643b" providerId="AD" clId="Web-{2316FBBE-70E2-9704-761E-1E54551D80E2}" dt="2026-02-13T06:30:43.415" v="233"/>
          <ac:graphicFrameMkLst>
            <pc:docMk/>
            <pc:sldMk cId="3568864965" sldId="261"/>
            <ac:graphicFrameMk id="5" creationId="{3D2F6370-8660-1155-2CDA-E4023741C30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23.02.2026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23.02.2026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6ADC92-DED0-5DE6-C0A9-EFC5B2E1F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3D2F6370-8660-1155-2CDA-E4023741C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098711"/>
              </p:ext>
            </p:extLst>
          </p:nvPr>
        </p:nvGraphicFramePr>
        <p:xfrm>
          <a:off x="467544" y="548680"/>
          <a:ext cx="7632731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91382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634998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608539">
                  <a:extLst>
                    <a:ext uri="{9D8B030D-6E8A-4147-A177-3AD203B41FA5}">
                      <a16:colId xmlns:a16="http://schemas.microsoft.com/office/drawing/2014/main" val="2065691693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3941257006"/>
                    </a:ext>
                  </a:extLst>
                </a:gridCol>
                <a:gridCol w="846665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833436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912809">
                  <a:extLst>
                    <a:ext uri="{9D8B030D-6E8A-4147-A177-3AD203B41FA5}">
                      <a16:colId xmlns:a16="http://schemas.microsoft.com/office/drawing/2014/main" val="4288871125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648229">
                  <a:extLst>
                    <a:ext uri="{9D8B030D-6E8A-4147-A177-3AD203B41FA5}">
                      <a16:colId xmlns:a16="http://schemas.microsoft.com/office/drawing/2014/main" val="2152623099"/>
                    </a:ext>
                  </a:extLst>
                </a:gridCol>
                <a:gridCol w="664903">
                  <a:extLst>
                    <a:ext uri="{9D8B030D-6E8A-4147-A177-3AD203B41FA5}">
                      <a16:colId xmlns:a16="http://schemas.microsoft.com/office/drawing/2014/main" val="705265197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TURK102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Türk Dili II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Section-2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MİM101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Temel Tasarım</a:t>
                      </a:r>
                      <a:endParaRPr lang="tr-TR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MİM102 Mimari Tasarım Stüdyosu I</a:t>
                      </a:r>
                      <a:endParaRPr lang="en-US" sz="1000" b="1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ARCH101 Mimari Tasarım I</a:t>
                      </a:r>
                      <a:endParaRPr lang="en-US" sz="1000" b="1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MİM112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 Sistemleri ve Malzeme I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ARCH111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Mekan Organizasyonu I </a:t>
                      </a:r>
                      <a:endParaRPr lang="tr-TR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MİM106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Tipoloji ve Analiz 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ARCH108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Kültür, Tarih ve Kuram II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MİM108 Mimarlık Tarihi II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TURK110 </a:t>
                      </a:r>
                      <a:endParaRPr lang="en-US" sz="10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Türkçe II </a:t>
                      </a:r>
                      <a:endParaRPr lang="en-US" sz="10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Section-1</a:t>
                      </a:r>
                      <a:endParaRPr lang="tr-TR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MİM104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Dijital </a:t>
                      </a:r>
                      <a:r>
                        <a:rPr lang="tr-TR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SunumTeknikleri</a:t>
                      </a: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MİM101 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Temel Tasarım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MİM102 Mimari Tasarım Stüdyosu I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ARCH101 Mimari Tasarım </a:t>
                      </a:r>
                      <a:endParaRPr lang="en-US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ENG102 </a:t>
                      </a:r>
                      <a:endParaRPr lang="en-US" sz="1000" b="0" i="0" u="none" strike="noStrike" baseline="0" noProof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İngilizce II </a:t>
                      </a:r>
                      <a:endParaRPr lang="en-US" sz="1000" b="0" i="0" u="none" strike="noStrike" baseline="0" noProof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Section-3</a:t>
                      </a:r>
                      <a:endParaRPr lang="en-US" sz="1000" b="0" i="0" u="none" strike="noStrike" baseline="0" noProof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3"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MİM110 </a:t>
                      </a: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Statik ve Mukavemet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73C1BB92-1B09-1F07-04FA-51F5F16A0737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- 1.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886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129868"/>
              </p:ext>
            </p:extLst>
          </p:nvPr>
        </p:nvGraphicFramePr>
        <p:xfrm>
          <a:off x="467544" y="548680"/>
          <a:ext cx="8242467" cy="500377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47560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542395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851285096"/>
                    </a:ext>
                  </a:extLst>
                </a:gridCol>
                <a:gridCol w="740833">
                  <a:extLst>
                    <a:ext uri="{9D8B030D-6E8A-4147-A177-3AD203B41FA5}">
                      <a16:colId xmlns:a16="http://schemas.microsoft.com/office/drawing/2014/main" val="467554960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542395">
                  <a:extLst>
                    <a:ext uri="{9D8B030D-6E8A-4147-A177-3AD203B41FA5}">
                      <a16:colId xmlns:a16="http://schemas.microsoft.com/office/drawing/2014/main" val="1361222218"/>
                    </a:ext>
                  </a:extLst>
                </a:gridCol>
                <a:gridCol w="529166">
                  <a:extLst>
                    <a:ext uri="{9D8B030D-6E8A-4147-A177-3AD203B41FA5}">
                      <a16:colId xmlns:a16="http://schemas.microsoft.com/office/drawing/2014/main" val="650213921"/>
                    </a:ext>
                  </a:extLst>
                </a:gridCol>
                <a:gridCol w="59530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56885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621768">
                  <a:extLst>
                    <a:ext uri="{9D8B030D-6E8A-4147-A177-3AD203B41FA5}">
                      <a16:colId xmlns:a16="http://schemas.microsoft.com/office/drawing/2014/main" val="2171192202"/>
                    </a:ext>
                  </a:extLst>
                </a:gridCol>
                <a:gridCol w="60853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621768">
                  <a:extLst>
                    <a:ext uri="{9D8B030D-6E8A-4147-A177-3AD203B41FA5}">
                      <a16:colId xmlns:a16="http://schemas.microsoft.com/office/drawing/2014/main" val="2590958088"/>
                    </a:ext>
                  </a:extLst>
                </a:gridCol>
                <a:gridCol w="568854">
                  <a:extLst>
                    <a:ext uri="{9D8B030D-6E8A-4147-A177-3AD203B41FA5}">
                      <a16:colId xmlns:a16="http://schemas.microsoft.com/office/drawing/2014/main" val="1591215949"/>
                    </a:ext>
                  </a:extLst>
                </a:gridCol>
                <a:gridCol w="670242">
                  <a:extLst>
                    <a:ext uri="{9D8B030D-6E8A-4147-A177-3AD203B41FA5}">
                      <a16:colId xmlns:a16="http://schemas.microsoft.com/office/drawing/2014/main" val="3133300887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err="1">
                          <a:effectLst/>
                        </a:rPr>
                        <a:t>Wednesday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err="1">
                          <a:effectLst/>
                        </a:rPr>
                        <a:t>Friday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Cumartesi / </a:t>
                      </a:r>
                      <a:r>
                        <a:rPr lang="tr-TR" sz="8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Saturday</a:t>
                      </a:r>
                    </a:p>
                  </a:txBody>
                  <a:tcPr marL="6043" marR="6043" marT="6043" marB="0" anchor="ctr"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ARCH206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 Pratikleri II</a:t>
                      </a:r>
                      <a:endParaRPr lang="tr-TR" sz="1000" b="1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MİM251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Mekan ve Davranış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ARCH210 Sürdürülebilir Mimarlık</a:t>
                      </a:r>
                      <a:endParaRPr lang="en-US" sz="1000" b="1" dirty="0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ARCH202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IV</a:t>
                      </a:r>
                      <a:endParaRPr lang="tr-TR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MİM202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III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MİM201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 </a:t>
                      </a:r>
                      <a:endParaRPr lang="en-US" sz="1000" b="1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MİM253 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Evrensel Tasarım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ARCH204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Dijital Tasarım Ortamları II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MİM204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Dijital Sunum Teknikleri III</a:t>
                      </a:r>
                      <a:endParaRPr lang="en-US" sz="1000" b="1" dirty="0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HIST202 Atatürk İlke ve </a:t>
                      </a:r>
                      <a:r>
                        <a:rPr lang="tr-TR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Inkılap</a:t>
                      </a: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Tarihi II </a:t>
                      </a:r>
                      <a:r>
                        <a:rPr lang="tr-TR" sz="1000" b="1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Section-1</a:t>
                      </a: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u="none" strike="noStrike" dirty="0">
                        <a:effectLst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MİM452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Tasarımda Teknoloji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MİM206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Yapım </a:t>
                      </a:r>
                      <a:r>
                        <a:rPr lang="tr-TR" sz="1000" b="1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TeknolojisiI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ARCH202 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IV</a:t>
                      </a:r>
                      <a:endParaRPr lang="tr-T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MİM202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III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MİM201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 Tasarım Stüdyosu II </a:t>
                      </a:r>
                      <a:endParaRPr lang="en-US" sz="10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13229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MİM482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Mesleki Etik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ARCH208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Mesleki Etik </a:t>
                      </a:r>
                      <a:endParaRPr lang="en-US" sz="1000" b="1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264583"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125288"/>
                  </a:ext>
                </a:extLst>
              </a:tr>
              <a:tr h="26458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132291"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000" b="1"/>
                    </a:p>
                  </a:txBody>
                  <a:tcPr marL="6043" marR="6043" marT="60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94448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3" marR="6043" marT="6043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2" marR="6042" marT="6042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- 2.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E43664-0DC6-01C6-0CD5-D3CD0B154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9AC12963-CF20-D5DF-4A87-189A09328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931848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ARCH310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Çevresel Sistemler ve Donatılar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MİM355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Parametrik Tasarım</a:t>
                      </a:r>
                      <a:endParaRPr lang="tr-TR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</a:t>
                      </a:r>
                      <a:endParaRPr lang="tr-TR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ARCH308 </a:t>
                      </a:r>
                      <a:endParaRPr lang="tr-TR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Fiziksel Çevre Kontrolü II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ARCH306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Tarihi Çevre Koruma ve Restorasyon II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ARCH301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MİM110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Statik ve Mukavemet </a:t>
                      </a:r>
                      <a:endParaRPr lang="en-US" sz="1000" b="1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4959F6D5-5C8D-1CE0-84B9-28392B26DB14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- 3.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614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3D7F7E-21E2-145F-117C-0C14ED486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E4B6D1F9-7245-3339-A155-8B2CCD63C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24736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ARCH404</a:t>
                      </a:r>
                      <a:endParaRPr lang="en-US" sz="1000" b="1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Yapım</a:t>
                      </a: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Yönetimi</a:t>
                      </a: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</a:t>
                      </a: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noProof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Ekonomisi</a:t>
                      </a:r>
                      <a:endParaRPr lang="en-US" sz="1000" b="1"/>
                    </a:p>
                    <a:p>
                      <a:pPr lvl="0" algn="ctr">
                        <a:buNone/>
                      </a:pPr>
                      <a:endParaRPr lang="tr-TR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VIII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</a:t>
                      </a:r>
                      <a:endParaRPr lang="tr-TR" dirty="0"/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MİM452 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Tasarımda Teknoloji</a:t>
                      </a:r>
                      <a:r>
                        <a:rPr lang="tr-TR" sz="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endParaRPr lang="en-US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ARCH402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VIII </a:t>
                      </a:r>
                      <a:endParaRPr lang="tr-TR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tr-TR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tr-TR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tr-T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ARCH401</a:t>
                      </a:r>
                      <a:endParaRPr lang="en-US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Mimari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Tasarım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VII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MİM453 </a:t>
                      </a:r>
                      <a:endParaRPr lang="en-US" sz="1000" b="1" dirty="0"/>
                    </a:p>
                    <a:p>
                      <a:pPr lvl="0" algn="ctr">
                        <a:buNone/>
                      </a:pPr>
                      <a:r>
                        <a:rPr lang="tr-TR" sz="10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Kent ve Kültür </a:t>
                      </a:r>
                      <a:endParaRPr lang="en-US" sz="1000" b="1"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B69AC019-2BF8-88B3-B1C0-8CAB57B7DAE8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ED7D31"/>
              </a:buClr>
              <a:buNone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  <a:cs typeface="Arial"/>
              </a:rPr>
              <a:t>2025-2026 Bahar Dönemi - Mimarlık - 4. Sınıf Haftalık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Ders Programı </a:t>
            </a:r>
            <a:endParaRPr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1412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426</Words>
  <Application>Microsoft Office PowerPoint</Application>
  <PresentationFormat>On-screen Show (4:3)</PresentationFormat>
  <Paragraphs>223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Teması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Arş. Gör. Neslihan BIYIKLI</cp:lastModifiedBy>
  <cp:revision>320</cp:revision>
  <cp:lastPrinted>2022-02-24T09:20:43Z</cp:lastPrinted>
  <dcterms:created xsi:type="dcterms:W3CDTF">2021-04-20T12:55:35Z</dcterms:created>
  <dcterms:modified xsi:type="dcterms:W3CDTF">2026-02-23T08:03:11Z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