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312"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 id="336" r:id="rId27"/>
    <p:sldId id="337" r:id="rId2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5DE5"/>
    <a:srgbClr val="FF00C5"/>
    <a:srgbClr val="00EFD1"/>
    <a:srgbClr val="FFC1FB"/>
    <a:srgbClr val="EEFFA9"/>
    <a:srgbClr val="68ED00"/>
    <a:srgbClr val="003DF4"/>
    <a:srgbClr val="F4B5B0"/>
    <a:srgbClr val="D8DE00"/>
    <a:srgbClr val="ED7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15" autoAdjust="0"/>
    <p:restoredTop sz="74082" autoAdjust="0"/>
  </p:normalViewPr>
  <p:slideViewPr>
    <p:cSldViewPr snapToGrid="0">
      <p:cViewPr varScale="1">
        <p:scale>
          <a:sx n="79" d="100"/>
          <a:sy n="79" d="100"/>
        </p:scale>
        <p:origin x="2936"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2T12:05:56.644"/>
    </inkml:context>
    <inkml:brush xml:id="br0">
      <inkml:brushProperty name="width" value="0.05" units="cm"/>
      <inkml:brushProperty name="height" value="0.05" units="cm"/>
    </inkml:brush>
  </inkml:definitions>
  <inkml:trace contextRef="#ctx0" brushRef="#br0">68 10 24575,'-10'0'0,"0"-4"0,1 3 0,-1-4 0,1 5 0,-1 0 0,5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22T12:06:05.311"/>
    </inkml:context>
    <inkml:brush xml:id="br0">
      <inkml:brushProperty name="width" value="0.05" units="cm"/>
      <inkml:brushProperty name="height" value="0.05" units="cm"/>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B971A08D-A47E-9D4C-80D0-C8F29E212ED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89F11A55-25A9-1046-B49A-192627C96D8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F7AA5DD-69DC-0B4A-8D59-162E29EF0D0F}" type="datetimeFigureOut">
              <a:rPr lang="tr-TR"/>
              <a:pPr>
                <a:defRPr/>
              </a:pPr>
              <a:t>22.02.2026</a:t>
            </a:fld>
            <a:endParaRPr lang="tr-TR"/>
          </a:p>
        </p:txBody>
      </p:sp>
      <p:sp>
        <p:nvSpPr>
          <p:cNvPr id="4" name="Slayt Resmi Yer Tutucusu 3">
            <a:extLst>
              <a:ext uri="{FF2B5EF4-FFF2-40B4-BE49-F238E27FC236}">
                <a16:creationId xmlns:a16="http://schemas.microsoft.com/office/drawing/2014/main" id="{82A23A60-BD22-284D-A2EC-01FD5E929AE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614D2628-803F-D34A-B42B-8DB124B467C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a:extLst>
              <a:ext uri="{FF2B5EF4-FFF2-40B4-BE49-F238E27FC236}">
                <a16:creationId xmlns:a16="http://schemas.microsoft.com/office/drawing/2014/main" id="{1DB72DA4-51D9-DE43-B29E-8B0EB47566C7}"/>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7" name="Slayt Numarası Yer Tutucusu 6">
            <a:extLst>
              <a:ext uri="{FF2B5EF4-FFF2-40B4-BE49-F238E27FC236}">
                <a16:creationId xmlns:a16="http://schemas.microsoft.com/office/drawing/2014/main" id="{BD5589A9-51FE-6A49-AD54-F2326CA573AE}"/>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1230E90-BB81-2F4F-A20A-CC2B88CBBEF6}" type="slidenum">
              <a:rPr lang="tr-TR" altLang="tr-T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ayt Resmi Yer Tutucusu 1">
            <a:extLst>
              <a:ext uri="{FF2B5EF4-FFF2-40B4-BE49-F238E27FC236}">
                <a16:creationId xmlns:a16="http://schemas.microsoft.com/office/drawing/2014/main" id="{5BDF5AF6-116F-0C54-1692-F18CB702D6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 Yer Tutucusu 2">
            <a:extLst>
              <a:ext uri="{FF2B5EF4-FFF2-40B4-BE49-F238E27FC236}">
                <a16:creationId xmlns:a16="http://schemas.microsoft.com/office/drawing/2014/main" id="{54925933-9852-C686-E1CA-F628A7D7D9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dirty="0"/>
          </a:p>
        </p:txBody>
      </p:sp>
      <p:sp>
        <p:nvSpPr>
          <p:cNvPr id="27651" name="Slayt Numarası Yer Tutucusu 3">
            <a:extLst>
              <a:ext uri="{FF2B5EF4-FFF2-40B4-BE49-F238E27FC236}">
                <a16:creationId xmlns:a16="http://schemas.microsoft.com/office/drawing/2014/main" id="{14556822-908A-AE32-F012-65332F8B61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8F665E3-C603-EF41-ACD2-F9228A6FFA8C}" type="slidenum">
              <a:rPr lang="tr-TR" altLang="tr-TR"/>
              <a:pPr/>
              <a:t>1</a:t>
            </a:fld>
            <a:endParaRPr lang="tr-TR"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27CBD-8DEB-2FBD-E140-0D350BB81425}"/>
            </a:ext>
          </a:extLst>
        </p:cNvPr>
        <p:cNvGrpSpPr/>
        <p:nvPr/>
      </p:nvGrpSpPr>
      <p:grpSpPr>
        <a:xfrm>
          <a:off x="0" y="0"/>
          <a:ext cx="0" cy="0"/>
          <a:chOff x="0" y="0"/>
          <a:chExt cx="0" cy="0"/>
        </a:xfrm>
      </p:grpSpPr>
      <p:sp>
        <p:nvSpPr>
          <p:cNvPr id="29697" name="Slayt Resmi Yer Tutucusu 1">
            <a:extLst>
              <a:ext uri="{FF2B5EF4-FFF2-40B4-BE49-F238E27FC236}">
                <a16:creationId xmlns:a16="http://schemas.microsoft.com/office/drawing/2014/main" id="{8F16C143-23F4-2909-8713-9223602D50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 Yer Tutucusu 2">
            <a:extLst>
              <a:ext uri="{FF2B5EF4-FFF2-40B4-BE49-F238E27FC236}">
                <a16:creationId xmlns:a16="http://schemas.microsoft.com/office/drawing/2014/main" id="{A8AB64F2-F52B-AD6D-6AC8-E91ABF623E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dirty="0"/>
          </a:p>
        </p:txBody>
      </p:sp>
      <p:sp>
        <p:nvSpPr>
          <p:cNvPr id="29699" name="Slayt Numarası Yer Tutucusu 3">
            <a:extLst>
              <a:ext uri="{FF2B5EF4-FFF2-40B4-BE49-F238E27FC236}">
                <a16:creationId xmlns:a16="http://schemas.microsoft.com/office/drawing/2014/main" id="{3AB6D462-03C4-B779-6E03-BD3AFDFA18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569BEC7-D2CE-1D46-A246-609CC1D8F93A}" type="slidenum">
              <a:rPr lang="tr-TR" altLang="tr-TR"/>
              <a:pPr/>
              <a:t>2</a:t>
            </a:fld>
            <a:endParaRPr lang="tr-TR" altLang="tr-TR"/>
          </a:p>
        </p:txBody>
      </p:sp>
    </p:spTree>
    <p:extLst>
      <p:ext uri="{BB962C8B-B14F-4D97-AF65-F5344CB8AC3E}">
        <p14:creationId xmlns:p14="http://schemas.microsoft.com/office/powerpoint/2010/main" val="3626921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1230E90-BB81-2F4F-A20A-CC2B88CBBEF6}" type="slidenum">
              <a:rPr lang="tr-TR" altLang="tr-TR" smtClean="0"/>
              <a:pPr/>
              <a:t>12</a:t>
            </a:fld>
            <a:endParaRPr lang="tr-TR" altLang="tr-TR"/>
          </a:p>
        </p:txBody>
      </p:sp>
    </p:spTree>
    <p:extLst>
      <p:ext uri="{BB962C8B-B14F-4D97-AF65-F5344CB8AC3E}">
        <p14:creationId xmlns:p14="http://schemas.microsoft.com/office/powerpoint/2010/main" val="1834468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1230E90-BB81-2F4F-A20A-CC2B88CBBEF6}" type="slidenum">
              <a:rPr lang="tr-TR" altLang="tr-TR" smtClean="0"/>
              <a:pPr/>
              <a:t>14</a:t>
            </a:fld>
            <a:endParaRPr lang="tr-TR" altLang="tr-TR"/>
          </a:p>
        </p:txBody>
      </p:sp>
    </p:spTree>
    <p:extLst>
      <p:ext uri="{BB962C8B-B14F-4D97-AF65-F5344CB8AC3E}">
        <p14:creationId xmlns:p14="http://schemas.microsoft.com/office/powerpoint/2010/main" val="1566339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1230E90-BB81-2F4F-A20A-CC2B88CBBEF6}" type="slidenum">
              <a:rPr lang="tr-TR" altLang="tr-TR" smtClean="0"/>
              <a:pPr/>
              <a:t>16</a:t>
            </a:fld>
            <a:endParaRPr lang="tr-TR" altLang="tr-TR"/>
          </a:p>
        </p:txBody>
      </p:sp>
    </p:spTree>
    <p:extLst>
      <p:ext uri="{BB962C8B-B14F-4D97-AF65-F5344CB8AC3E}">
        <p14:creationId xmlns:p14="http://schemas.microsoft.com/office/powerpoint/2010/main" val="1481893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1230E90-BB81-2F4F-A20A-CC2B88CBBEF6}" type="slidenum">
              <a:rPr lang="tr-TR" altLang="tr-TR" smtClean="0"/>
              <a:pPr/>
              <a:t>19</a:t>
            </a:fld>
            <a:endParaRPr lang="tr-TR" altLang="tr-TR"/>
          </a:p>
        </p:txBody>
      </p:sp>
    </p:spTree>
    <p:extLst>
      <p:ext uri="{BB962C8B-B14F-4D97-AF65-F5344CB8AC3E}">
        <p14:creationId xmlns:p14="http://schemas.microsoft.com/office/powerpoint/2010/main" val="1563780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1230E90-BB81-2F4F-A20A-CC2B88CBBEF6}" type="slidenum">
              <a:rPr lang="tr-TR" altLang="tr-TR" smtClean="0"/>
              <a:pPr/>
              <a:t>20</a:t>
            </a:fld>
            <a:endParaRPr lang="tr-TR" altLang="tr-TR"/>
          </a:p>
        </p:txBody>
      </p:sp>
    </p:spTree>
    <p:extLst>
      <p:ext uri="{BB962C8B-B14F-4D97-AF65-F5344CB8AC3E}">
        <p14:creationId xmlns:p14="http://schemas.microsoft.com/office/powerpoint/2010/main" val="236752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21230E90-BB81-2F4F-A20A-CC2B88CBBEF6}" type="slidenum">
              <a:rPr lang="tr-TR" altLang="tr-TR" smtClean="0"/>
              <a:pPr/>
              <a:t>25</a:t>
            </a:fld>
            <a:endParaRPr lang="tr-TR" altLang="tr-TR"/>
          </a:p>
        </p:txBody>
      </p:sp>
    </p:spTree>
    <p:extLst>
      <p:ext uri="{BB962C8B-B14F-4D97-AF65-F5344CB8AC3E}">
        <p14:creationId xmlns:p14="http://schemas.microsoft.com/office/powerpoint/2010/main" val="18362091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4" name="Resim 6">
            <a:extLst>
              <a:ext uri="{FF2B5EF4-FFF2-40B4-BE49-F238E27FC236}">
                <a16:creationId xmlns:a16="http://schemas.microsoft.com/office/drawing/2014/main" id="{3532F22C-588E-767A-A49B-741C711DA2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5" name="Veri Yer Tutucusu 3">
            <a:extLst>
              <a:ext uri="{FF2B5EF4-FFF2-40B4-BE49-F238E27FC236}">
                <a16:creationId xmlns:a16="http://schemas.microsoft.com/office/drawing/2014/main" id="{A103E284-37EB-AB13-FBC6-6F7D57DF950F}"/>
              </a:ext>
            </a:extLst>
          </p:cNvPr>
          <p:cNvSpPr>
            <a:spLocks noGrp="1"/>
          </p:cNvSpPr>
          <p:nvPr>
            <p:ph type="dt" sz="half" idx="10"/>
          </p:nvPr>
        </p:nvSpPr>
        <p:spPr/>
        <p:txBody>
          <a:bodyPr/>
          <a:lstStyle>
            <a:lvl1pPr>
              <a:defRPr/>
            </a:lvl1pPr>
          </a:lstStyle>
          <a:p>
            <a:pPr>
              <a:defRPr/>
            </a:pPr>
            <a:fld id="{04E8ADCC-7E0A-A049-961C-2F9EDE1F573C}" type="datetime1">
              <a:rPr lang="tr-TR" smtClean="0"/>
              <a:t>22.02.2026</a:t>
            </a:fld>
            <a:endParaRPr lang="tr-TR"/>
          </a:p>
        </p:txBody>
      </p:sp>
      <p:sp>
        <p:nvSpPr>
          <p:cNvPr id="6" name="Alt Bilgi Yer Tutucusu 4">
            <a:extLst>
              <a:ext uri="{FF2B5EF4-FFF2-40B4-BE49-F238E27FC236}">
                <a16:creationId xmlns:a16="http://schemas.microsoft.com/office/drawing/2014/main" id="{D65BEB95-017E-B028-764D-D626C61FCB10}"/>
              </a:ext>
            </a:extLst>
          </p:cNvPr>
          <p:cNvSpPr>
            <a:spLocks noGrp="1"/>
          </p:cNvSpPr>
          <p:nvPr>
            <p:ph type="ftr" sz="quarter" idx="11"/>
          </p:nvPr>
        </p:nvSpPr>
        <p:spPr/>
        <p:txBody>
          <a:bodyPr/>
          <a:lstStyle>
            <a:lvl1pPr>
              <a:defRPr/>
            </a:lvl1pPr>
          </a:lstStyle>
          <a:p>
            <a:pPr>
              <a:defRPr/>
            </a:pPr>
            <a:endParaRPr lang="tr-TR"/>
          </a:p>
        </p:txBody>
      </p:sp>
      <p:sp>
        <p:nvSpPr>
          <p:cNvPr id="7" name="Slayt Numarası Yer Tutucusu 5">
            <a:extLst>
              <a:ext uri="{FF2B5EF4-FFF2-40B4-BE49-F238E27FC236}">
                <a16:creationId xmlns:a16="http://schemas.microsoft.com/office/drawing/2014/main" id="{5532227A-923B-9B65-38E0-3DE47F34BC9D}"/>
              </a:ext>
            </a:extLst>
          </p:cNvPr>
          <p:cNvSpPr>
            <a:spLocks noGrp="1"/>
          </p:cNvSpPr>
          <p:nvPr>
            <p:ph type="sldNum" sz="quarter" idx="12"/>
          </p:nvPr>
        </p:nvSpPr>
        <p:spPr/>
        <p:txBody>
          <a:bodyPr/>
          <a:lstStyle>
            <a:lvl1pPr>
              <a:defRPr/>
            </a:lvl1pPr>
          </a:lstStyle>
          <a:p>
            <a:fld id="{971ADBF8-E574-6E4E-BC7E-D4CFEA59243F}" type="slidenum">
              <a:rPr lang="tr-TR" altLang="tr-TR"/>
              <a:pPr/>
              <a:t>‹#›</a:t>
            </a:fld>
            <a:endParaRPr lang="tr-TR" altLang="tr-TR"/>
          </a:p>
        </p:txBody>
      </p:sp>
    </p:spTree>
    <p:extLst>
      <p:ext uri="{BB962C8B-B14F-4D97-AF65-F5344CB8AC3E}">
        <p14:creationId xmlns:p14="http://schemas.microsoft.com/office/powerpoint/2010/main" val="243918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a:extLst>
              <a:ext uri="{FF2B5EF4-FFF2-40B4-BE49-F238E27FC236}">
                <a16:creationId xmlns:a16="http://schemas.microsoft.com/office/drawing/2014/main" id="{770E6A26-6537-E4B6-EE21-1ABA8B038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4229"/>
          <a:stretch>
            <a:fillRect/>
          </a:stretch>
        </p:blipFill>
        <p:spPr bwMode="auto">
          <a:xfrm>
            <a:off x="0" y="5776913"/>
            <a:ext cx="1219200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a:extLst>
              <a:ext uri="{FF2B5EF4-FFF2-40B4-BE49-F238E27FC236}">
                <a16:creationId xmlns:a16="http://schemas.microsoft.com/office/drawing/2014/main" id="{BC9D4935-6A5E-E062-3F5D-C4BAF7A95247}"/>
              </a:ext>
            </a:extLst>
          </p:cNvPr>
          <p:cNvSpPr/>
          <p:nvPr/>
        </p:nvSpPr>
        <p:spPr>
          <a:xfrm>
            <a:off x="0" y="0"/>
            <a:ext cx="12192000" cy="7588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dirty="0">
              <a:solidFill>
                <a:srgbClr val="C00000"/>
              </a:solidFill>
            </a:endParaRPr>
          </a:p>
        </p:txBody>
      </p:sp>
      <p:sp>
        <p:nvSpPr>
          <p:cNvPr id="2" name="Başlık 1"/>
          <p:cNvSpPr>
            <a:spLocks noGrp="1"/>
          </p:cNvSpPr>
          <p:nvPr>
            <p:ph type="title"/>
          </p:nvPr>
        </p:nvSpPr>
        <p:spPr>
          <a:xfrm>
            <a:off x="838199" y="1"/>
            <a:ext cx="10515600" cy="759404"/>
          </a:xfrm>
        </p:spPr>
        <p:txBody>
          <a:bodyPr>
            <a:normAutofit/>
          </a:bodyPr>
          <a:lstStyle>
            <a:lvl1pPr>
              <a:defRPr sz="3600">
                <a:solidFill>
                  <a:schemeClr val="bg1"/>
                </a:solidFill>
              </a:defRPr>
            </a:lvl1pPr>
          </a:lstStyle>
          <a:p>
            <a:r>
              <a:rPr lang="tr-TR"/>
              <a:t>Asıl başlık stilini düzenlemek için tıklayın</a:t>
            </a:r>
            <a:endParaRPr lang="tr-TR" dirty="0"/>
          </a:p>
        </p:txBody>
      </p:sp>
      <p:sp>
        <p:nvSpPr>
          <p:cNvPr id="3" name="İçerik Yer Tutucusu 2"/>
          <p:cNvSpPr>
            <a:spLocks noGrp="1"/>
          </p:cNvSpPr>
          <p:nvPr>
            <p:ph idx="1"/>
          </p:nvPr>
        </p:nvSpPr>
        <p:spPr>
          <a:xfrm>
            <a:off x="412595" y="914400"/>
            <a:ext cx="11574965" cy="5207619"/>
          </a:xfrm>
        </p:spPr>
        <p:txBody>
          <a:bodyPr>
            <a:normAutofit/>
          </a:bodyPr>
          <a:lstStyle>
            <a:lvl1pPr marL="228600" indent="-228600" algn="just">
              <a:lnSpc>
                <a:spcPct val="150000"/>
              </a:lnSpc>
              <a:buFont typeface="Wingdings" panose="05000000000000000000" pitchFamily="2" charset="2"/>
              <a:buChar char="Ø"/>
              <a:defRPr sz="2400">
                <a:solidFill>
                  <a:srgbClr val="002060"/>
                </a:solidFill>
              </a:defRPr>
            </a:lvl1pPr>
            <a:lvl2pPr marL="685800" indent="-228600" algn="just">
              <a:lnSpc>
                <a:spcPct val="150000"/>
              </a:lnSpc>
              <a:buFont typeface="Wingdings" panose="05000000000000000000" pitchFamily="2" charset="2"/>
              <a:buChar char="Ø"/>
              <a:defRPr sz="2400">
                <a:solidFill>
                  <a:srgbClr val="002060"/>
                </a:solidFill>
              </a:defRPr>
            </a:lvl2pPr>
            <a:lvl3pPr marL="1143000" indent="-228600" algn="just">
              <a:lnSpc>
                <a:spcPct val="150000"/>
              </a:lnSpc>
              <a:buFont typeface="Wingdings" panose="05000000000000000000" pitchFamily="2" charset="2"/>
              <a:buChar char="Ø"/>
              <a:defRPr sz="2400">
                <a:solidFill>
                  <a:srgbClr val="002060"/>
                </a:solidFill>
              </a:defRPr>
            </a:lvl3pPr>
            <a:lvl4pPr marL="1600200" indent="-228600" algn="just">
              <a:lnSpc>
                <a:spcPct val="150000"/>
              </a:lnSpc>
              <a:buFont typeface="Wingdings" panose="05000000000000000000" pitchFamily="2" charset="2"/>
              <a:buChar char="Ø"/>
              <a:defRPr sz="2400">
                <a:solidFill>
                  <a:srgbClr val="002060"/>
                </a:solidFill>
              </a:defRPr>
            </a:lvl4pPr>
            <a:lvl5pPr marL="2057400" indent="-228600" algn="just">
              <a:lnSpc>
                <a:spcPct val="150000"/>
              </a:lnSpc>
              <a:buFont typeface="Wingdings" panose="05000000000000000000" pitchFamily="2" charset="2"/>
              <a:buChar char="Ø"/>
              <a:defRPr sz="2400">
                <a:solidFill>
                  <a:srgbClr val="002060"/>
                </a:solidFill>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6" name="Veri Yer Tutucusu 3">
            <a:extLst>
              <a:ext uri="{FF2B5EF4-FFF2-40B4-BE49-F238E27FC236}">
                <a16:creationId xmlns:a16="http://schemas.microsoft.com/office/drawing/2014/main" id="{C3EAD5B8-3425-8976-270A-19D2F828D7C3}"/>
              </a:ext>
            </a:extLst>
          </p:cNvPr>
          <p:cNvSpPr>
            <a:spLocks noGrp="1"/>
          </p:cNvSpPr>
          <p:nvPr>
            <p:ph type="dt" sz="half" idx="10"/>
          </p:nvPr>
        </p:nvSpPr>
        <p:spPr/>
        <p:txBody>
          <a:bodyPr/>
          <a:lstStyle>
            <a:lvl1pPr>
              <a:defRPr/>
            </a:lvl1pPr>
          </a:lstStyle>
          <a:p>
            <a:pPr>
              <a:defRPr/>
            </a:pPr>
            <a:fld id="{E92E79C0-C29E-F14B-9A04-8B3A1C741A2C}" type="datetime1">
              <a:rPr lang="tr-TR" smtClean="0"/>
              <a:t>22.02.2026</a:t>
            </a:fld>
            <a:endParaRPr lang="tr-TR"/>
          </a:p>
        </p:txBody>
      </p:sp>
      <p:sp>
        <p:nvSpPr>
          <p:cNvPr id="7" name="Alt Bilgi Yer Tutucusu 4">
            <a:extLst>
              <a:ext uri="{FF2B5EF4-FFF2-40B4-BE49-F238E27FC236}">
                <a16:creationId xmlns:a16="http://schemas.microsoft.com/office/drawing/2014/main" id="{C039A0E4-34D9-DA0A-B201-659D5E357BDF}"/>
              </a:ext>
            </a:extLst>
          </p:cNvPr>
          <p:cNvSpPr>
            <a:spLocks noGrp="1"/>
          </p:cNvSpPr>
          <p:nvPr>
            <p:ph type="ftr" sz="quarter" idx="11"/>
          </p:nvPr>
        </p:nvSpPr>
        <p:spPr/>
        <p:txBody>
          <a:bodyPr/>
          <a:lstStyle>
            <a:lvl1pPr>
              <a:defRPr/>
            </a:lvl1pPr>
          </a:lstStyle>
          <a:p>
            <a:pPr>
              <a:defRPr/>
            </a:pPr>
            <a:endParaRPr lang="tr-TR"/>
          </a:p>
        </p:txBody>
      </p:sp>
      <p:sp>
        <p:nvSpPr>
          <p:cNvPr id="8" name="Slayt Numarası Yer Tutucusu 5">
            <a:extLst>
              <a:ext uri="{FF2B5EF4-FFF2-40B4-BE49-F238E27FC236}">
                <a16:creationId xmlns:a16="http://schemas.microsoft.com/office/drawing/2014/main" id="{6E0A4432-686A-1EFA-516F-B66C535B0487}"/>
              </a:ext>
            </a:extLst>
          </p:cNvPr>
          <p:cNvSpPr>
            <a:spLocks noGrp="1"/>
          </p:cNvSpPr>
          <p:nvPr>
            <p:ph type="sldNum" sz="quarter" idx="12"/>
          </p:nvPr>
        </p:nvSpPr>
        <p:spPr/>
        <p:txBody>
          <a:bodyPr/>
          <a:lstStyle>
            <a:lvl1pPr>
              <a:defRPr/>
            </a:lvl1pPr>
          </a:lstStyle>
          <a:p>
            <a:fld id="{CE1D7A8A-8F38-4B40-8294-49CD079C7A6C}" type="slidenum">
              <a:rPr lang="tr-TR" altLang="tr-TR"/>
              <a:pPr/>
              <a:t>‹#›</a:t>
            </a:fld>
            <a:endParaRPr lang="tr-TR" altLang="tr-TR"/>
          </a:p>
        </p:txBody>
      </p:sp>
    </p:spTree>
    <p:extLst>
      <p:ext uri="{BB962C8B-B14F-4D97-AF65-F5344CB8AC3E}">
        <p14:creationId xmlns:p14="http://schemas.microsoft.com/office/powerpoint/2010/main" val="3443099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1FBE00D-924C-5903-5919-BD990319B3E5}"/>
              </a:ext>
            </a:extLst>
          </p:cNvPr>
          <p:cNvSpPr>
            <a:spLocks noGrp="1"/>
          </p:cNvSpPr>
          <p:nvPr>
            <p:ph type="dt" sz="half" idx="10"/>
          </p:nvPr>
        </p:nvSpPr>
        <p:spPr/>
        <p:txBody>
          <a:bodyPr/>
          <a:lstStyle>
            <a:lvl1pPr>
              <a:defRPr/>
            </a:lvl1pPr>
          </a:lstStyle>
          <a:p>
            <a:pPr>
              <a:defRPr/>
            </a:pPr>
            <a:fld id="{8B83BC0A-29CE-9E4D-80EB-57BD7175A683}" type="datetime1">
              <a:rPr lang="tr-TR" smtClean="0"/>
              <a:t>22.02.2026</a:t>
            </a:fld>
            <a:endParaRPr lang="tr-TR"/>
          </a:p>
        </p:txBody>
      </p:sp>
      <p:sp>
        <p:nvSpPr>
          <p:cNvPr id="5" name="Alt Bilgi Yer Tutucusu 4">
            <a:extLst>
              <a:ext uri="{FF2B5EF4-FFF2-40B4-BE49-F238E27FC236}">
                <a16:creationId xmlns:a16="http://schemas.microsoft.com/office/drawing/2014/main" id="{897D6CBF-21C5-B224-EB1C-19D57821F20F}"/>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CB48754B-FB78-C1C2-103A-9200DD612D72}"/>
              </a:ext>
            </a:extLst>
          </p:cNvPr>
          <p:cNvSpPr>
            <a:spLocks noGrp="1"/>
          </p:cNvSpPr>
          <p:nvPr>
            <p:ph type="sldNum" sz="quarter" idx="12"/>
          </p:nvPr>
        </p:nvSpPr>
        <p:spPr/>
        <p:txBody>
          <a:bodyPr/>
          <a:lstStyle>
            <a:lvl1pPr>
              <a:defRPr/>
            </a:lvl1pPr>
          </a:lstStyle>
          <a:p>
            <a:fld id="{12BA338E-120A-474F-B9F5-9645CC3F05FE}" type="slidenum">
              <a:rPr lang="tr-TR" altLang="tr-TR"/>
              <a:pPr/>
              <a:t>‹#›</a:t>
            </a:fld>
            <a:endParaRPr lang="tr-TR" altLang="tr-TR"/>
          </a:p>
        </p:txBody>
      </p:sp>
    </p:spTree>
    <p:extLst>
      <p:ext uri="{BB962C8B-B14F-4D97-AF65-F5344CB8AC3E}">
        <p14:creationId xmlns:p14="http://schemas.microsoft.com/office/powerpoint/2010/main" val="2876814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5" name="Resim 6">
            <a:extLst>
              <a:ext uri="{FF2B5EF4-FFF2-40B4-BE49-F238E27FC236}">
                <a16:creationId xmlns:a16="http://schemas.microsoft.com/office/drawing/2014/main" id="{4692CBA7-FED3-E5CA-22AE-BDAD812DE5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4229"/>
          <a:stretch>
            <a:fillRect/>
          </a:stretch>
        </p:blipFill>
        <p:spPr bwMode="auto">
          <a:xfrm>
            <a:off x="0" y="5776913"/>
            <a:ext cx="1219200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a:extLst>
              <a:ext uri="{FF2B5EF4-FFF2-40B4-BE49-F238E27FC236}">
                <a16:creationId xmlns:a16="http://schemas.microsoft.com/office/drawing/2014/main" id="{5B8C4304-A40E-4556-4367-2E7B030B8C0D}"/>
              </a:ext>
            </a:extLst>
          </p:cNvPr>
          <p:cNvSpPr/>
          <p:nvPr/>
        </p:nvSpPr>
        <p:spPr>
          <a:xfrm>
            <a:off x="0" y="0"/>
            <a:ext cx="12192000" cy="7588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dirty="0">
              <a:solidFill>
                <a:srgbClr val="C00000"/>
              </a:solidFill>
            </a:endParaRPr>
          </a:p>
        </p:txBody>
      </p:sp>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4">
            <a:extLst>
              <a:ext uri="{FF2B5EF4-FFF2-40B4-BE49-F238E27FC236}">
                <a16:creationId xmlns:a16="http://schemas.microsoft.com/office/drawing/2014/main" id="{F2271D9F-8FE3-239F-9697-982F4993ADAF}"/>
              </a:ext>
            </a:extLst>
          </p:cNvPr>
          <p:cNvSpPr>
            <a:spLocks noGrp="1"/>
          </p:cNvSpPr>
          <p:nvPr>
            <p:ph type="dt" sz="half" idx="10"/>
          </p:nvPr>
        </p:nvSpPr>
        <p:spPr/>
        <p:txBody>
          <a:bodyPr/>
          <a:lstStyle>
            <a:lvl1pPr>
              <a:defRPr/>
            </a:lvl1pPr>
          </a:lstStyle>
          <a:p>
            <a:pPr>
              <a:defRPr/>
            </a:pPr>
            <a:fld id="{EBB0B521-35F6-7149-815E-47DE22062F0C}" type="datetime1">
              <a:rPr lang="tr-TR" smtClean="0"/>
              <a:t>22.02.2026</a:t>
            </a:fld>
            <a:endParaRPr lang="tr-TR"/>
          </a:p>
        </p:txBody>
      </p:sp>
      <p:sp>
        <p:nvSpPr>
          <p:cNvPr id="8" name="Alt Bilgi Yer Tutucusu 5">
            <a:extLst>
              <a:ext uri="{FF2B5EF4-FFF2-40B4-BE49-F238E27FC236}">
                <a16:creationId xmlns:a16="http://schemas.microsoft.com/office/drawing/2014/main" id="{51C47556-9571-1BC7-9372-68736D9C8DFF}"/>
              </a:ext>
            </a:extLst>
          </p:cNvPr>
          <p:cNvSpPr>
            <a:spLocks noGrp="1"/>
          </p:cNvSpPr>
          <p:nvPr>
            <p:ph type="ftr" sz="quarter" idx="11"/>
          </p:nvPr>
        </p:nvSpPr>
        <p:spPr/>
        <p:txBody>
          <a:bodyPr/>
          <a:lstStyle>
            <a:lvl1pPr>
              <a:defRPr/>
            </a:lvl1pPr>
          </a:lstStyle>
          <a:p>
            <a:pPr>
              <a:defRPr/>
            </a:pPr>
            <a:endParaRPr lang="tr-TR"/>
          </a:p>
        </p:txBody>
      </p:sp>
      <p:sp>
        <p:nvSpPr>
          <p:cNvPr id="9" name="Slayt Numarası Yer Tutucusu 6">
            <a:extLst>
              <a:ext uri="{FF2B5EF4-FFF2-40B4-BE49-F238E27FC236}">
                <a16:creationId xmlns:a16="http://schemas.microsoft.com/office/drawing/2014/main" id="{A818B2F5-9B7A-1925-3222-5208C4B2568B}"/>
              </a:ext>
            </a:extLst>
          </p:cNvPr>
          <p:cNvSpPr>
            <a:spLocks noGrp="1"/>
          </p:cNvSpPr>
          <p:nvPr>
            <p:ph type="sldNum" sz="quarter" idx="12"/>
          </p:nvPr>
        </p:nvSpPr>
        <p:spPr/>
        <p:txBody>
          <a:bodyPr/>
          <a:lstStyle>
            <a:lvl1pPr>
              <a:defRPr/>
            </a:lvl1pPr>
          </a:lstStyle>
          <a:p>
            <a:fld id="{C1EE0764-1D5D-DB46-B10F-683795130EAD}" type="slidenum">
              <a:rPr lang="tr-TR" altLang="tr-TR"/>
              <a:pPr/>
              <a:t>‹#›</a:t>
            </a:fld>
            <a:endParaRPr lang="tr-TR" altLang="tr-TR"/>
          </a:p>
        </p:txBody>
      </p:sp>
    </p:spTree>
    <p:extLst>
      <p:ext uri="{BB962C8B-B14F-4D97-AF65-F5344CB8AC3E}">
        <p14:creationId xmlns:p14="http://schemas.microsoft.com/office/powerpoint/2010/main" val="3767497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3">
            <a:extLst>
              <a:ext uri="{FF2B5EF4-FFF2-40B4-BE49-F238E27FC236}">
                <a16:creationId xmlns:a16="http://schemas.microsoft.com/office/drawing/2014/main" id="{D15C151E-9815-7671-8593-F4EC340AF4F3}"/>
              </a:ext>
            </a:extLst>
          </p:cNvPr>
          <p:cNvSpPr>
            <a:spLocks noGrp="1"/>
          </p:cNvSpPr>
          <p:nvPr>
            <p:ph type="dt" sz="half" idx="10"/>
          </p:nvPr>
        </p:nvSpPr>
        <p:spPr/>
        <p:txBody>
          <a:bodyPr/>
          <a:lstStyle>
            <a:lvl1pPr>
              <a:defRPr/>
            </a:lvl1pPr>
          </a:lstStyle>
          <a:p>
            <a:pPr>
              <a:defRPr/>
            </a:pPr>
            <a:fld id="{F9E5212C-65F7-ED49-A66A-61A97801B9EE}" type="datetime1">
              <a:rPr lang="tr-TR" smtClean="0"/>
              <a:t>22.02.2026</a:t>
            </a:fld>
            <a:endParaRPr lang="tr-TR"/>
          </a:p>
        </p:txBody>
      </p:sp>
      <p:sp>
        <p:nvSpPr>
          <p:cNvPr id="8" name="Alt Bilgi Yer Tutucusu 4">
            <a:extLst>
              <a:ext uri="{FF2B5EF4-FFF2-40B4-BE49-F238E27FC236}">
                <a16:creationId xmlns:a16="http://schemas.microsoft.com/office/drawing/2014/main" id="{EC5E23C2-E64B-8354-2E1E-0AE77D7D9EBB}"/>
              </a:ext>
            </a:extLst>
          </p:cNvPr>
          <p:cNvSpPr>
            <a:spLocks noGrp="1"/>
          </p:cNvSpPr>
          <p:nvPr>
            <p:ph type="ftr" sz="quarter" idx="11"/>
          </p:nvPr>
        </p:nvSpPr>
        <p:spPr/>
        <p:txBody>
          <a:bodyPr/>
          <a:lstStyle>
            <a:lvl1pPr>
              <a:defRPr/>
            </a:lvl1pPr>
          </a:lstStyle>
          <a:p>
            <a:pPr>
              <a:defRPr/>
            </a:pPr>
            <a:endParaRPr lang="tr-TR"/>
          </a:p>
        </p:txBody>
      </p:sp>
      <p:sp>
        <p:nvSpPr>
          <p:cNvPr id="9" name="Slayt Numarası Yer Tutucusu 5">
            <a:extLst>
              <a:ext uri="{FF2B5EF4-FFF2-40B4-BE49-F238E27FC236}">
                <a16:creationId xmlns:a16="http://schemas.microsoft.com/office/drawing/2014/main" id="{89BD8949-D950-25C4-EF32-60C3A5E6E5FB}"/>
              </a:ext>
            </a:extLst>
          </p:cNvPr>
          <p:cNvSpPr>
            <a:spLocks noGrp="1"/>
          </p:cNvSpPr>
          <p:nvPr>
            <p:ph type="sldNum" sz="quarter" idx="12"/>
          </p:nvPr>
        </p:nvSpPr>
        <p:spPr/>
        <p:txBody>
          <a:bodyPr/>
          <a:lstStyle>
            <a:lvl1pPr>
              <a:defRPr/>
            </a:lvl1pPr>
          </a:lstStyle>
          <a:p>
            <a:fld id="{376D4F3F-F8E7-E547-9252-F828FA5EABD5}" type="slidenum">
              <a:rPr lang="tr-TR" altLang="tr-TR"/>
              <a:pPr/>
              <a:t>‹#›</a:t>
            </a:fld>
            <a:endParaRPr lang="tr-TR" altLang="tr-TR"/>
          </a:p>
        </p:txBody>
      </p:sp>
    </p:spTree>
    <p:extLst>
      <p:ext uri="{BB962C8B-B14F-4D97-AF65-F5344CB8AC3E}">
        <p14:creationId xmlns:p14="http://schemas.microsoft.com/office/powerpoint/2010/main" val="16382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3" name="Resim 6">
            <a:extLst>
              <a:ext uri="{FF2B5EF4-FFF2-40B4-BE49-F238E27FC236}">
                <a16:creationId xmlns:a16="http://schemas.microsoft.com/office/drawing/2014/main" id="{1129962A-7610-4BC6-0341-CD99DE3C5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4229"/>
          <a:stretch>
            <a:fillRect/>
          </a:stretch>
        </p:blipFill>
        <p:spPr bwMode="auto">
          <a:xfrm>
            <a:off x="0" y="5776913"/>
            <a:ext cx="1219200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a:extLst>
              <a:ext uri="{FF2B5EF4-FFF2-40B4-BE49-F238E27FC236}">
                <a16:creationId xmlns:a16="http://schemas.microsoft.com/office/drawing/2014/main" id="{9107E2BC-D3CB-9AB5-88D4-2EB6B68B2167}"/>
              </a:ext>
            </a:extLst>
          </p:cNvPr>
          <p:cNvSpPr/>
          <p:nvPr/>
        </p:nvSpPr>
        <p:spPr>
          <a:xfrm>
            <a:off x="0" y="0"/>
            <a:ext cx="12192000" cy="7588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tr-TR" dirty="0">
              <a:solidFill>
                <a:srgbClr val="C00000"/>
              </a:solidFill>
            </a:endParaRPr>
          </a:p>
        </p:txBody>
      </p:sp>
      <p:sp>
        <p:nvSpPr>
          <p:cNvPr id="2" name="Başlık 1"/>
          <p:cNvSpPr>
            <a:spLocks noGrp="1"/>
          </p:cNvSpPr>
          <p:nvPr>
            <p:ph type="title"/>
          </p:nvPr>
        </p:nvSpPr>
        <p:spPr/>
        <p:txBody>
          <a:bodyPr/>
          <a:lstStyle/>
          <a:p>
            <a:r>
              <a:rPr lang="tr-TR"/>
              <a:t>Asıl başlık stilini düzenlemek için tıklayın</a:t>
            </a:r>
          </a:p>
        </p:txBody>
      </p:sp>
      <p:sp>
        <p:nvSpPr>
          <p:cNvPr id="5" name="Veri Yer Tutucusu 2">
            <a:extLst>
              <a:ext uri="{FF2B5EF4-FFF2-40B4-BE49-F238E27FC236}">
                <a16:creationId xmlns:a16="http://schemas.microsoft.com/office/drawing/2014/main" id="{A2067F4D-452D-83BB-142C-8C3C6B9FE1E9}"/>
              </a:ext>
            </a:extLst>
          </p:cNvPr>
          <p:cNvSpPr>
            <a:spLocks noGrp="1"/>
          </p:cNvSpPr>
          <p:nvPr>
            <p:ph type="dt" sz="half" idx="10"/>
          </p:nvPr>
        </p:nvSpPr>
        <p:spPr/>
        <p:txBody>
          <a:bodyPr/>
          <a:lstStyle>
            <a:lvl1pPr>
              <a:defRPr/>
            </a:lvl1pPr>
          </a:lstStyle>
          <a:p>
            <a:pPr>
              <a:defRPr/>
            </a:pPr>
            <a:fld id="{0AA69396-5FE9-5041-9FC1-7CF50D5EF361}" type="datetime1">
              <a:rPr lang="tr-TR" smtClean="0"/>
              <a:t>22.02.2026</a:t>
            </a:fld>
            <a:endParaRPr lang="tr-TR"/>
          </a:p>
        </p:txBody>
      </p:sp>
      <p:sp>
        <p:nvSpPr>
          <p:cNvPr id="6" name="Alt Bilgi Yer Tutucusu 3">
            <a:extLst>
              <a:ext uri="{FF2B5EF4-FFF2-40B4-BE49-F238E27FC236}">
                <a16:creationId xmlns:a16="http://schemas.microsoft.com/office/drawing/2014/main" id="{C884443E-F506-57E5-2410-C2502BCF7A65}"/>
              </a:ext>
            </a:extLst>
          </p:cNvPr>
          <p:cNvSpPr>
            <a:spLocks noGrp="1"/>
          </p:cNvSpPr>
          <p:nvPr>
            <p:ph type="ftr" sz="quarter" idx="11"/>
          </p:nvPr>
        </p:nvSpPr>
        <p:spPr/>
        <p:txBody>
          <a:bodyPr/>
          <a:lstStyle>
            <a:lvl1pPr>
              <a:defRPr/>
            </a:lvl1pPr>
          </a:lstStyle>
          <a:p>
            <a:pPr>
              <a:defRPr/>
            </a:pPr>
            <a:endParaRPr lang="tr-TR"/>
          </a:p>
        </p:txBody>
      </p:sp>
      <p:sp>
        <p:nvSpPr>
          <p:cNvPr id="7" name="Slayt Numarası Yer Tutucusu 4">
            <a:extLst>
              <a:ext uri="{FF2B5EF4-FFF2-40B4-BE49-F238E27FC236}">
                <a16:creationId xmlns:a16="http://schemas.microsoft.com/office/drawing/2014/main" id="{19A14805-5126-7460-411F-5CA0B083AFF8}"/>
              </a:ext>
            </a:extLst>
          </p:cNvPr>
          <p:cNvSpPr>
            <a:spLocks noGrp="1"/>
          </p:cNvSpPr>
          <p:nvPr>
            <p:ph type="sldNum" sz="quarter" idx="12"/>
          </p:nvPr>
        </p:nvSpPr>
        <p:spPr/>
        <p:txBody>
          <a:bodyPr/>
          <a:lstStyle>
            <a:lvl1pPr>
              <a:defRPr/>
            </a:lvl1pPr>
          </a:lstStyle>
          <a:p>
            <a:fld id="{C95C626E-3DA1-A94F-A77D-8E9ED28B81CB}" type="slidenum">
              <a:rPr lang="tr-TR" altLang="tr-TR"/>
              <a:pPr/>
              <a:t>‹#›</a:t>
            </a:fld>
            <a:endParaRPr lang="tr-TR" altLang="tr-TR"/>
          </a:p>
        </p:txBody>
      </p:sp>
    </p:spTree>
    <p:extLst>
      <p:ext uri="{BB962C8B-B14F-4D97-AF65-F5344CB8AC3E}">
        <p14:creationId xmlns:p14="http://schemas.microsoft.com/office/powerpoint/2010/main" val="610684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a:extLst>
              <a:ext uri="{FF2B5EF4-FFF2-40B4-BE49-F238E27FC236}">
                <a16:creationId xmlns:a16="http://schemas.microsoft.com/office/drawing/2014/main" id="{77CBBA2C-3358-35DC-66AA-7CDD2C7ADB00}"/>
              </a:ext>
            </a:extLst>
          </p:cNvPr>
          <p:cNvSpPr>
            <a:spLocks noGrp="1"/>
          </p:cNvSpPr>
          <p:nvPr>
            <p:ph type="dt" sz="half" idx="10"/>
          </p:nvPr>
        </p:nvSpPr>
        <p:spPr/>
        <p:txBody>
          <a:bodyPr/>
          <a:lstStyle>
            <a:lvl1pPr>
              <a:defRPr/>
            </a:lvl1pPr>
          </a:lstStyle>
          <a:p>
            <a:pPr>
              <a:defRPr/>
            </a:pPr>
            <a:fld id="{1D4C0FB2-9B0B-964A-BE30-C755CFC525C5}" type="datetime1">
              <a:rPr lang="tr-TR" smtClean="0"/>
              <a:t>22.02.2026</a:t>
            </a:fld>
            <a:endParaRPr lang="tr-TR"/>
          </a:p>
        </p:txBody>
      </p:sp>
      <p:sp>
        <p:nvSpPr>
          <p:cNvPr id="3" name="Alt Bilgi Yer Tutucusu 4">
            <a:extLst>
              <a:ext uri="{FF2B5EF4-FFF2-40B4-BE49-F238E27FC236}">
                <a16:creationId xmlns:a16="http://schemas.microsoft.com/office/drawing/2014/main" id="{149F40C0-AD3F-6722-3978-DB25FC80989C}"/>
              </a:ext>
            </a:extLst>
          </p:cNvPr>
          <p:cNvSpPr>
            <a:spLocks noGrp="1"/>
          </p:cNvSpPr>
          <p:nvPr>
            <p:ph type="ftr" sz="quarter" idx="11"/>
          </p:nvPr>
        </p:nvSpPr>
        <p:spPr/>
        <p:txBody>
          <a:bodyPr/>
          <a:lstStyle>
            <a:lvl1pPr>
              <a:defRPr/>
            </a:lvl1pPr>
          </a:lstStyle>
          <a:p>
            <a:pPr>
              <a:defRPr/>
            </a:pPr>
            <a:endParaRPr lang="tr-TR"/>
          </a:p>
        </p:txBody>
      </p:sp>
      <p:sp>
        <p:nvSpPr>
          <p:cNvPr id="4" name="Slayt Numarası Yer Tutucusu 5">
            <a:extLst>
              <a:ext uri="{FF2B5EF4-FFF2-40B4-BE49-F238E27FC236}">
                <a16:creationId xmlns:a16="http://schemas.microsoft.com/office/drawing/2014/main" id="{61D6497A-45A8-77D1-D85B-479A61C42CEA}"/>
              </a:ext>
            </a:extLst>
          </p:cNvPr>
          <p:cNvSpPr>
            <a:spLocks noGrp="1"/>
          </p:cNvSpPr>
          <p:nvPr>
            <p:ph type="sldNum" sz="quarter" idx="12"/>
          </p:nvPr>
        </p:nvSpPr>
        <p:spPr/>
        <p:txBody>
          <a:bodyPr/>
          <a:lstStyle>
            <a:lvl1pPr>
              <a:defRPr/>
            </a:lvl1pPr>
          </a:lstStyle>
          <a:p>
            <a:fld id="{E04708AA-9952-4743-9308-EB51DC5D69FD}" type="slidenum">
              <a:rPr lang="tr-TR" altLang="tr-TR"/>
              <a:pPr/>
              <a:t>‹#›</a:t>
            </a:fld>
            <a:endParaRPr lang="tr-TR" altLang="tr-TR"/>
          </a:p>
        </p:txBody>
      </p:sp>
    </p:spTree>
    <p:extLst>
      <p:ext uri="{BB962C8B-B14F-4D97-AF65-F5344CB8AC3E}">
        <p14:creationId xmlns:p14="http://schemas.microsoft.com/office/powerpoint/2010/main" val="474677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74DC3042-72BF-3430-F9C9-ECFD34CA427A}"/>
              </a:ext>
            </a:extLst>
          </p:cNvPr>
          <p:cNvSpPr>
            <a:spLocks noGrp="1"/>
          </p:cNvSpPr>
          <p:nvPr>
            <p:ph type="dt" sz="half" idx="10"/>
          </p:nvPr>
        </p:nvSpPr>
        <p:spPr/>
        <p:txBody>
          <a:bodyPr/>
          <a:lstStyle>
            <a:lvl1pPr>
              <a:defRPr/>
            </a:lvl1pPr>
          </a:lstStyle>
          <a:p>
            <a:pPr>
              <a:defRPr/>
            </a:pPr>
            <a:fld id="{F6DA1E86-FD4E-B946-917B-466FDC82E0A3}" type="datetime1">
              <a:rPr lang="tr-TR" smtClean="0"/>
              <a:t>22.02.2026</a:t>
            </a:fld>
            <a:endParaRPr lang="tr-TR"/>
          </a:p>
        </p:txBody>
      </p:sp>
      <p:sp>
        <p:nvSpPr>
          <p:cNvPr id="6" name="Alt Bilgi Yer Tutucusu 4">
            <a:extLst>
              <a:ext uri="{FF2B5EF4-FFF2-40B4-BE49-F238E27FC236}">
                <a16:creationId xmlns:a16="http://schemas.microsoft.com/office/drawing/2014/main" id="{1C3C314A-5772-4926-43B9-236CC81A2B38}"/>
              </a:ext>
            </a:extLst>
          </p:cNvPr>
          <p:cNvSpPr>
            <a:spLocks noGrp="1"/>
          </p:cNvSpPr>
          <p:nvPr>
            <p:ph type="ftr" sz="quarter" idx="11"/>
          </p:nvPr>
        </p:nvSpPr>
        <p:spPr/>
        <p:txBody>
          <a:bodyPr/>
          <a:lstStyle>
            <a:lvl1pPr>
              <a:defRPr/>
            </a:lvl1pPr>
          </a:lstStyle>
          <a:p>
            <a:pPr>
              <a:defRPr/>
            </a:pPr>
            <a:endParaRPr lang="tr-TR"/>
          </a:p>
        </p:txBody>
      </p:sp>
      <p:sp>
        <p:nvSpPr>
          <p:cNvPr id="7" name="Slayt Numarası Yer Tutucusu 5">
            <a:extLst>
              <a:ext uri="{FF2B5EF4-FFF2-40B4-BE49-F238E27FC236}">
                <a16:creationId xmlns:a16="http://schemas.microsoft.com/office/drawing/2014/main" id="{FD036D26-25CF-5925-EB88-87F7E256EE6C}"/>
              </a:ext>
            </a:extLst>
          </p:cNvPr>
          <p:cNvSpPr>
            <a:spLocks noGrp="1"/>
          </p:cNvSpPr>
          <p:nvPr>
            <p:ph type="sldNum" sz="quarter" idx="12"/>
          </p:nvPr>
        </p:nvSpPr>
        <p:spPr/>
        <p:txBody>
          <a:bodyPr/>
          <a:lstStyle>
            <a:lvl1pPr>
              <a:defRPr/>
            </a:lvl1pPr>
          </a:lstStyle>
          <a:p>
            <a:fld id="{D6746778-BACB-7744-809D-51A4593E3F9E}" type="slidenum">
              <a:rPr lang="tr-TR" altLang="tr-TR"/>
              <a:pPr/>
              <a:t>‹#›</a:t>
            </a:fld>
            <a:endParaRPr lang="tr-TR" altLang="tr-TR"/>
          </a:p>
        </p:txBody>
      </p:sp>
    </p:spTree>
    <p:extLst>
      <p:ext uri="{BB962C8B-B14F-4D97-AF65-F5344CB8AC3E}">
        <p14:creationId xmlns:p14="http://schemas.microsoft.com/office/powerpoint/2010/main" val="638739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simgeye tıklayın</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B03AF5AE-AAC0-2268-930A-A8297F3B1237}"/>
              </a:ext>
            </a:extLst>
          </p:cNvPr>
          <p:cNvSpPr>
            <a:spLocks noGrp="1"/>
          </p:cNvSpPr>
          <p:nvPr>
            <p:ph type="dt" sz="half" idx="10"/>
          </p:nvPr>
        </p:nvSpPr>
        <p:spPr/>
        <p:txBody>
          <a:bodyPr/>
          <a:lstStyle>
            <a:lvl1pPr>
              <a:defRPr/>
            </a:lvl1pPr>
          </a:lstStyle>
          <a:p>
            <a:pPr>
              <a:defRPr/>
            </a:pPr>
            <a:fld id="{9DAE2FFA-6C7D-2F41-ADE1-C59B3C9BC21D}" type="datetime1">
              <a:rPr lang="tr-TR" smtClean="0"/>
              <a:t>22.02.2026</a:t>
            </a:fld>
            <a:endParaRPr lang="tr-TR"/>
          </a:p>
        </p:txBody>
      </p:sp>
      <p:sp>
        <p:nvSpPr>
          <p:cNvPr id="6" name="Alt Bilgi Yer Tutucusu 4">
            <a:extLst>
              <a:ext uri="{FF2B5EF4-FFF2-40B4-BE49-F238E27FC236}">
                <a16:creationId xmlns:a16="http://schemas.microsoft.com/office/drawing/2014/main" id="{5D230920-2D74-F20E-E053-5AA807D1237E}"/>
              </a:ext>
            </a:extLst>
          </p:cNvPr>
          <p:cNvSpPr>
            <a:spLocks noGrp="1"/>
          </p:cNvSpPr>
          <p:nvPr>
            <p:ph type="ftr" sz="quarter" idx="11"/>
          </p:nvPr>
        </p:nvSpPr>
        <p:spPr/>
        <p:txBody>
          <a:bodyPr/>
          <a:lstStyle>
            <a:lvl1pPr>
              <a:defRPr/>
            </a:lvl1pPr>
          </a:lstStyle>
          <a:p>
            <a:pPr>
              <a:defRPr/>
            </a:pPr>
            <a:endParaRPr lang="tr-TR"/>
          </a:p>
        </p:txBody>
      </p:sp>
      <p:sp>
        <p:nvSpPr>
          <p:cNvPr id="7" name="Slayt Numarası Yer Tutucusu 5">
            <a:extLst>
              <a:ext uri="{FF2B5EF4-FFF2-40B4-BE49-F238E27FC236}">
                <a16:creationId xmlns:a16="http://schemas.microsoft.com/office/drawing/2014/main" id="{7D7AB60E-8DD8-0670-7D4E-F3B2F549C726}"/>
              </a:ext>
            </a:extLst>
          </p:cNvPr>
          <p:cNvSpPr>
            <a:spLocks noGrp="1"/>
          </p:cNvSpPr>
          <p:nvPr>
            <p:ph type="sldNum" sz="quarter" idx="12"/>
          </p:nvPr>
        </p:nvSpPr>
        <p:spPr/>
        <p:txBody>
          <a:bodyPr/>
          <a:lstStyle>
            <a:lvl1pPr>
              <a:defRPr/>
            </a:lvl1pPr>
          </a:lstStyle>
          <a:p>
            <a:fld id="{F4EFD8E1-567A-4748-A65C-479E80142C1B}" type="slidenum">
              <a:rPr lang="tr-TR" altLang="tr-TR"/>
              <a:pPr/>
              <a:t>‹#›</a:t>
            </a:fld>
            <a:endParaRPr lang="tr-TR" altLang="tr-TR"/>
          </a:p>
        </p:txBody>
      </p:sp>
    </p:spTree>
    <p:extLst>
      <p:ext uri="{BB962C8B-B14F-4D97-AF65-F5344CB8AC3E}">
        <p14:creationId xmlns:p14="http://schemas.microsoft.com/office/powerpoint/2010/main" val="2537243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C64C980-ACE9-08B7-652D-3EE1ACCC181C}"/>
              </a:ext>
            </a:extLst>
          </p:cNvPr>
          <p:cNvSpPr>
            <a:spLocks noGrp="1"/>
          </p:cNvSpPr>
          <p:nvPr>
            <p:ph type="dt" sz="half" idx="10"/>
          </p:nvPr>
        </p:nvSpPr>
        <p:spPr/>
        <p:txBody>
          <a:bodyPr/>
          <a:lstStyle>
            <a:lvl1pPr>
              <a:defRPr/>
            </a:lvl1pPr>
          </a:lstStyle>
          <a:p>
            <a:pPr>
              <a:defRPr/>
            </a:pPr>
            <a:fld id="{5C5EAC10-62EC-3F44-8A2E-C0A2F4C69E06}" type="datetime1">
              <a:rPr lang="tr-TR" smtClean="0"/>
              <a:t>22.02.2026</a:t>
            </a:fld>
            <a:endParaRPr lang="tr-TR"/>
          </a:p>
        </p:txBody>
      </p:sp>
      <p:sp>
        <p:nvSpPr>
          <p:cNvPr id="5" name="Alt Bilgi Yer Tutucusu 4">
            <a:extLst>
              <a:ext uri="{FF2B5EF4-FFF2-40B4-BE49-F238E27FC236}">
                <a16:creationId xmlns:a16="http://schemas.microsoft.com/office/drawing/2014/main" id="{DD0B010E-B24B-4024-716E-BB65430685FC}"/>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BA8773E5-E468-FE68-8730-91D1321DA6C3}"/>
              </a:ext>
            </a:extLst>
          </p:cNvPr>
          <p:cNvSpPr>
            <a:spLocks noGrp="1"/>
          </p:cNvSpPr>
          <p:nvPr>
            <p:ph type="sldNum" sz="quarter" idx="12"/>
          </p:nvPr>
        </p:nvSpPr>
        <p:spPr/>
        <p:txBody>
          <a:bodyPr/>
          <a:lstStyle>
            <a:lvl1pPr>
              <a:defRPr/>
            </a:lvl1pPr>
          </a:lstStyle>
          <a:p>
            <a:fld id="{11974FFA-10A7-DD4B-B19E-9CDB904146A1}" type="slidenum">
              <a:rPr lang="tr-TR" altLang="tr-TR"/>
              <a:pPr/>
              <a:t>‹#›</a:t>
            </a:fld>
            <a:endParaRPr lang="tr-TR" altLang="tr-TR"/>
          </a:p>
        </p:txBody>
      </p:sp>
    </p:spTree>
    <p:extLst>
      <p:ext uri="{BB962C8B-B14F-4D97-AF65-F5344CB8AC3E}">
        <p14:creationId xmlns:p14="http://schemas.microsoft.com/office/powerpoint/2010/main" val="2318685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C81F8F7-8293-2E6C-CDA7-1060190ED531}"/>
              </a:ext>
            </a:extLst>
          </p:cNvPr>
          <p:cNvSpPr>
            <a:spLocks noGrp="1"/>
          </p:cNvSpPr>
          <p:nvPr>
            <p:ph type="dt" sz="half" idx="10"/>
          </p:nvPr>
        </p:nvSpPr>
        <p:spPr/>
        <p:txBody>
          <a:bodyPr/>
          <a:lstStyle>
            <a:lvl1pPr>
              <a:defRPr/>
            </a:lvl1pPr>
          </a:lstStyle>
          <a:p>
            <a:pPr>
              <a:defRPr/>
            </a:pPr>
            <a:fld id="{71069E37-1123-244D-97F0-037D229428C2}" type="datetime1">
              <a:rPr lang="tr-TR" smtClean="0"/>
              <a:t>22.02.2026</a:t>
            </a:fld>
            <a:endParaRPr lang="tr-TR"/>
          </a:p>
        </p:txBody>
      </p:sp>
      <p:sp>
        <p:nvSpPr>
          <p:cNvPr id="5" name="Alt Bilgi Yer Tutucusu 4">
            <a:extLst>
              <a:ext uri="{FF2B5EF4-FFF2-40B4-BE49-F238E27FC236}">
                <a16:creationId xmlns:a16="http://schemas.microsoft.com/office/drawing/2014/main" id="{3BFA1941-5F41-EC85-8A0E-1F8BB5C7801C}"/>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A43E7538-F884-3514-94CE-97ED35B27F34}"/>
              </a:ext>
            </a:extLst>
          </p:cNvPr>
          <p:cNvSpPr>
            <a:spLocks noGrp="1"/>
          </p:cNvSpPr>
          <p:nvPr>
            <p:ph type="sldNum" sz="quarter" idx="12"/>
          </p:nvPr>
        </p:nvSpPr>
        <p:spPr/>
        <p:txBody>
          <a:bodyPr/>
          <a:lstStyle>
            <a:lvl1pPr>
              <a:defRPr/>
            </a:lvl1pPr>
          </a:lstStyle>
          <a:p>
            <a:fld id="{94837C27-24A2-4943-B4EF-818C09E516F1}" type="slidenum">
              <a:rPr lang="tr-TR" altLang="tr-TR"/>
              <a:pPr/>
              <a:t>‹#›</a:t>
            </a:fld>
            <a:endParaRPr lang="tr-TR" altLang="tr-TR"/>
          </a:p>
        </p:txBody>
      </p:sp>
    </p:spTree>
    <p:extLst>
      <p:ext uri="{BB962C8B-B14F-4D97-AF65-F5344CB8AC3E}">
        <p14:creationId xmlns:p14="http://schemas.microsoft.com/office/powerpoint/2010/main" val="780312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DA2FA9E9-0A56-8402-B5CF-76E4FD11A378}"/>
              </a:ext>
            </a:extLst>
          </p:cNvPr>
          <p:cNvSpPr>
            <a:spLocks noGrp="1"/>
          </p:cNvSpPr>
          <p:nvPr>
            <p:ph type="dt" sz="half" idx="10"/>
          </p:nvPr>
        </p:nvSpPr>
        <p:spPr/>
        <p:txBody>
          <a:bodyPr/>
          <a:lstStyle>
            <a:lvl1pPr>
              <a:defRPr/>
            </a:lvl1pPr>
          </a:lstStyle>
          <a:p>
            <a:pPr>
              <a:defRPr/>
            </a:pPr>
            <a:fld id="{D96FA806-BA80-604E-918A-B1DA3B370552}" type="datetime1">
              <a:rPr lang="tr-TR" smtClean="0"/>
              <a:t>22.02.2026</a:t>
            </a:fld>
            <a:endParaRPr lang="tr-TR"/>
          </a:p>
        </p:txBody>
      </p:sp>
      <p:sp>
        <p:nvSpPr>
          <p:cNvPr id="5" name="Altbilgi Yer Tutucusu 4">
            <a:extLst>
              <a:ext uri="{FF2B5EF4-FFF2-40B4-BE49-F238E27FC236}">
                <a16:creationId xmlns:a16="http://schemas.microsoft.com/office/drawing/2014/main" id="{928EBEFD-775E-3906-1294-F79C440853BB}"/>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7106B67A-8C2D-7FE1-B52F-5FB1B14A0345}"/>
              </a:ext>
            </a:extLst>
          </p:cNvPr>
          <p:cNvSpPr>
            <a:spLocks noGrp="1"/>
          </p:cNvSpPr>
          <p:nvPr>
            <p:ph type="sldNum" sz="quarter" idx="12"/>
          </p:nvPr>
        </p:nvSpPr>
        <p:spPr/>
        <p:txBody>
          <a:bodyPr/>
          <a:lstStyle>
            <a:lvl1pPr>
              <a:defRPr/>
            </a:lvl1pPr>
          </a:lstStyle>
          <a:p>
            <a:fld id="{B66D8BF9-9A51-FB42-9168-37D9DB2C27FE}" type="slidenum">
              <a:rPr lang="tr-TR" altLang="tr-TR"/>
              <a:pPr/>
              <a:t>‹#›</a:t>
            </a:fld>
            <a:endParaRPr lang="tr-TR" altLang="tr-TR"/>
          </a:p>
        </p:txBody>
      </p:sp>
    </p:spTree>
    <p:extLst>
      <p:ext uri="{BB962C8B-B14F-4D97-AF65-F5344CB8AC3E}">
        <p14:creationId xmlns:p14="http://schemas.microsoft.com/office/powerpoint/2010/main" val="1126040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B936FE1-0C6A-8AF5-D375-736601B0EF39}"/>
              </a:ext>
            </a:extLst>
          </p:cNvPr>
          <p:cNvSpPr>
            <a:spLocks noGrp="1"/>
          </p:cNvSpPr>
          <p:nvPr>
            <p:ph type="dt" sz="half" idx="10"/>
          </p:nvPr>
        </p:nvSpPr>
        <p:spPr/>
        <p:txBody>
          <a:bodyPr/>
          <a:lstStyle>
            <a:lvl1pPr>
              <a:defRPr/>
            </a:lvl1pPr>
          </a:lstStyle>
          <a:p>
            <a:pPr>
              <a:defRPr/>
            </a:pPr>
            <a:fld id="{FA117861-9B66-344F-8FC1-555C95EB3555}" type="datetime1">
              <a:rPr lang="tr-TR" smtClean="0"/>
              <a:t>22.02.2026</a:t>
            </a:fld>
            <a:endParaRPr lang="tr-TR"/>
          </a:p>
        </p:txBody>
      </p:sp>
      <p:sp>
        <p:nvSpPr>
          <p:cNvPr id="5" name="Altbilgi Yer Tutucusu 4">
            <a:extLst>
              <a:ext uri="{FF2B5EF4-FFF2-40B4-BE49-F238E27FC236}">
                <a16:creationId xmlns:a16="http://schemas.microsoft.com/office/drawing/2014/main" id="{03B29EDB-4C30-BFAB-F29D-14755CFF6169}"/>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1FA91CC0-F361-ACC3-51C7-06089DC1258A}"/>
              </a:ext>
            </a:extLst>
          </p:cNvPr>
          <p:cNvSpPr>
            <a:spLocks noGrp="1"/>
          </p:cNvSpPr>
          <p:nvPr>
            <p:ph type="sldNum" sz="quarter" idx="12"/>
          </p:nvPr>
        </p:nvSpPr>
        <p:spPr/>
        <p:txBody>
          <a:bodyPr/>
          <a:lstStyle>
            <a:lvl1pPr>
              <a:defRPr/>
            </a:lvl1pPr>
          </a:lstStyle>
          <a:p>
            <a:fld id="{817EDAFB-0D72-654B-B732-770EE11C1362}" type="slidenum">
              <a:rPr lang="tr-TR" altLang="tr-TR"/>
              <a:pPr/>
              <a:t>‹#›</a:t>
            </a:fld>
            <a:endParaRPr lang="tr-TR" altLang="tr-TR"/>
          </a:p>
        </p:txBody>
      </p:sp>
    </p:spTree>
    <p:extLst>
      <p:ext uri="{BB962C8B-B14F-4D97-AF65-F5344CB8AC3E}">
        <p14:creationId xmlns:p14="http://schemas.microsoft.com/office/powerpoint/2010/main" val="2375106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2BA539F-A019-939B-856F-6879D79E9DEE}"/>
              </a:ext>
            </a:extLst>
          </p:cNvPr>
          <p:cNvSpPr>
            <a:spLocks noGrp="1"/>
          </p:cNvSpPr>
          <p:nvPr>
            <p:ph type="dt" sz="half" idx="10"/>
          </p:nvPr>
        </p:nvSpPr>
        <p:spPr/>
        <p:txBody>
          <a:bodyPr/>
          <a:lstStyle>
            <a:lvl1pPr>
              <a:defRPr/>
            </a:lvl1pPr>
          </a:lstStyle>
          <a:p>
            <a:pPr>
              <a:defRPr/>
            </a:pPr>
            <a:fld id="{0EC56645-7CF3-A046-B842-17062F04CBE2}" type="datetime1">
              <a:rPr lang="tr-TR" smtClean="0"/>
              <a:t>22.02.2026</a:t>
            </a:fld>
            <a:endParaRPr lang="tr-TR"/>
          </a:p>
        </p:txBody>
      </p:sp>
      <p:sp>
        <p:nvSpPr>
          <p:cNvPr id="5" name="Altbilgi Yer Tutucusu 4">
            <a:extLst>
              <a:ext uri="{FF2B5EF4-FFF2-40B4-BE49-F238E27FC236}">
                <a16:creationId xmlns:a16="http://schemas.microsoft.com/office/drawing/2014/main" id="{771EDDEE-C680-81C6-A371-4015B9368CFB}"/>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B506E53C-5EAB-5525-CFD6-1F34ABA8629F}"/>
              </a:ext>
            </a:extLst>
          </p:cNvPr>
          <p:cNvSpPr>
            <a:spLocks noGrp="1"/>
          </p:cNvSpPr>
          <p:nvPr>
            <p:ph type="sldNum" sz="quarter" idx="12"/>
          </p:nvPr>
        </p:nvSpPr>
        <p:spPr/>
        <p:txBody>
          <a:bodyPr/>
          <a:lstStyle>
            <a:lvl1pPr>
              <a:defRPr/>
            </a:lvl1pPr>
          </a:lstStyle>
          <a:p>
            <a:fld id="{29F78BF9-75AC-EC42-9F32-CE593C148B28}" type="slidenum">
              <a:rPr lang="tr-TR" altLang="tr-TR"/>
              <a:pPr/>
              <a:t>‹#›</a:t>
            </a:fld>
            <a:endParaRPr lang="tr-TR" altLang="tr-TR"/>
          </a:p>
        </p:txBody>
      </p:sp>
    </p:spTree>
    <p:extLst>
      <p:ext uri="{BB962C8B-B14F-4D97-AF65-F5344CB8AC3E}">
        <p14:creationId xmlns:p14="http://schemas.microsoft.com/office/powerpoint/2010/main" val="111209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3">
            <a:extLst>
              <a:ext uri="{FF2B5EF4-FFF2-40B4-BE49-F238E27FC236}">
                <a16:creationId xmlns:a16="http://schemas.microsoft.com/office/drawing/2014/main" id="{ED843125-35D7-4E16-9FF4-BE85DFF7FEC9}"/>
              </a:ext>
            </a:extLst>
          </p:cNvPr>
          <p:cNvSpPr>
            <a:spLocks noGrp="1"/>
          </p:cNvSpPr>
          <p:nvPr>
            <p:ph type="dt" sz="half" idx="10"/>
          </p:nvPr>
        </p:nvSpPr>
        <p:spPr/>
        <p:txBody>
          <a:bodyPr/>
          <a:lstStyle>
            <a:lvl1pPr>
              <a:defRPr/>
            </a:lvl1pPr>
          </a:lstStyle>
          <a:p>
            <a:pPr>
              <a:defRPr/>
            </a:pPr>
            <a:fld id="{278CBA7D-19BB-0349-A076-8643178CCA78}" type="datetime1">
              <a:rPr lang="tr-TR" smtClean="0"/>
              <a:t>22.02.2026</a:t>
            </a:fld>
            <a:endParaRPr lang="tr-TR"/>
          </a:p>
        </p:txBody>
      </p:sp>
      <p:sp>
        <p:nvSpPr>
          <p:cNvPr id="6" name="Altbilgi Yer Tutucusu 4">
            <a:extLst>
              <a:ext uri="{FF2B5EF4-FFF2-40B4-BE49-F238E27FC236}">
                <a16:creationId xmlns:a16="http://schemas.microsoft.com/office/drawing/2014/main" id="{84880F57-1289-272F-1F1E-DD50DE80D60D}"/>
              </a:ext>
            </a:extLst>
          </p:cNvPr>
          <p:cNvSpPr>
            <a:spLocks noGrp="1"/>
          </p:cNvSpPr>
          <p:nvPr>
            <p:ph type="ftr" sz="quarter" idx="11"/>
          </p:nvPr>
        </p:nvSpPr>
        <p:spPr/>
        <p:txBody>
          <a:bodyPr/>
          <a:lstStyle>
            <a:lvl1pPr>
              <a:defRPr/>
            </a:lvl1pPr>
          </a:lstStyle>
          <a:p>
            <a:pPr>
              <a:defRPr/>
            </a:pPr>
            <a:endParaRPr lang="tr-TR"/>
          </a:p>
        </p:txBody>
      </p:sp>
      <p:sp>
        <p:nvSpPr>
          <p:cNvPr id="7" name="Slayt Numarası Yer Tutucusu 5">
            <a:extLst>
              <a:ext uri="{FF2B5EF4-FFF2-40B4-BE49-F238E27FC236}">
                <a16:creationId xmlns:a16="http://schemas.microsoft.com/office/drawing/2014/main" id="{8EE7405C-4F80-E3B8-5BF4-FF3B1AAA2C2F}"/>
              </a:ext>
            </a:extLst>
          </p:cNvPr>
          <p:cNvSpPr>
            <a:spLocks noGrp="1"/>
          </p:cNvSpPr>
          <p:nvPr>
            <p:ph type="sldNum" sz="quarter" idx="12"/>
          </p:nvPr>
        </p:nvSpPr>
        <p:spPr/>
        <p:txBody>
          <a:bodyPr/>
          <a:lstStyle>
            <a:lvl1pPr>
              <a:defRPr/>
            </a:lvl1pPr>
          </a:lstStyle>
          <a:p>
            <a:fld id="{1D708F7F-BAED-BD46-AEDE-FB6361771EDD}" type="slidenum">
              <a:rPr lang="tr-TR" altLang="tr-TR"/>
              <a:pPr/>
              <a:t>‹#›</a:t>
            </a:fld>
            <a:endParaRPr lang="tr-TR" altLang="tr-TR"/>
          </a:p>
        </p:txBody>
      </p:sp>
    </p:spTree>
    <p:extLst>
      <p:ext uri="{BB962C8B-B14F-4D97-AF65-F5344CB8AC3E}">
        <p14:creationId xmlns:p14="http://schemas.microsoft.com/office/powerpoint/2010/main" val="1867206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3">
            <a:extLst>
              <a:ext uri="{FF2B5EF4-FFF2-40B4-BE49-F238E27FC236}">
                <a16:creationId xmlns:a16="http://schemas.microsoft.com/office/drawing/2014/main" id="{F58DD926-DAC4-1F34-4E71-85469284E75B}"/>
              </a:ext>
            </a:extLst>
          </p:cNvPr>
          <p:cNvSpPr>
            <a:spLocks noGrp="1"/>
          </p:cNvSpPr>
          <p:nvPr>
            <p:ph type="dt" sz="half" idx="10"/>
          </p:nvPr>
        </p:nvSpPr>
        <p:spPr/>
        <p:txBody>
          <a:bodyPr/>
          <a:lstStyle>
            <a:lvl1pPr>
              <a:defRPr/>
            </a:lvl1pPr>
          </a:lstStyle>
          <a:p>
            <a:pPr>
              <a:defRPr/>
            </a:pPr>
            <a:fld id="{0D1C459A-CDF4-954D-AB65-40CA28A4C641}" type="datetime1">
              <a:rPr lang="tr-TR" smtClean="0"/>
              <a:t>22.02.2026</a:t>
            </a:fld>
            <a:endParaRPr lang="tr-TR"/>
          </a:p>
        </p:txBody>
      </p:sp>
      <p:sp>
        <p:nvSpPr>
          <p:cNvPr id="8" name="Altbilgi Yer Tutucusu 4">
            <a:extLst>
              <a:ext uri="{FF2B5EF4-FFF2-40B4-BE49-F238E27FC236}">
                <a16:creationId xmlns:a16="http://schemas.microsoft.com/office/drawing/2014/main" id="{DEDC2F6F-CBE4-8BD3-5531-75E559126801}"/>
              </a:ext>
            </a:extLst>
          </p:cNvPr>
          <p:cNvSpPr>
            <a:spLocks noGrp="1"/>
          </p:cNvSpPr>
          <p:nvPr>
            <p:ph type="ftr" sz="quarter" idx="11"/>
          </p:nvPr>
        </p:nvSpPr>
        <p:spPr/>
        <p:txBody>
          <a:bodyPr/>
          <a:lstStyle>
            <a:lvl1pPr>
              <a:defRPr/>
            </a:lvl1pPr>
          </a:lstStyle>
          <a:p>
            <a:pPr>
              <a:defRPr/>
            </a:pPr>
            <a:endParaRPr lang="tr-TR"/>
          </a:p>
        </p:txBody>
      </p:sp>
      <p:sp>
        <p:nvSpPr>
          <p:cNvPr id="9" name="Slayt Numarası Yer Tutucusu 5">
            <a:extLst>
              <a:ext uri="{FF2B5EF4-FFF2-40B4-BE49-F238E27FC236}">
                <a16:creationId xmlns:a16="http://schemas.microsoft.com/office/drawing/2014/main" id="{3DD13EB7-46F7-94CA-7563-74E83F35A649}"/>
              </a:ext>
            </a:extLst>
          </p:cNvPr>
          <p:cNvSpPr>
            <a:spLocks noGrp="1"/>
          </p:cNvSpPr>
          <p:nvPr>
            <p:ph type="sldNum" sz="quarter" idx="12"/>
          </p:nvPr>
        </p:nvSpPr>
        <p:spPr/>
        <p:txBody>
          <a:bodyPr/>
          <a:lstStyle>
            <a:lvl1pPr>
              <a:defRPr/>
            </a:lvl1pPr>
          </a:lstStyle>
          <a:p>
            <a:fld id="{B8C5C552-56AC-044C-B6E8-7EDC37250E97}" type="slidenum">
              <a:rPr lang="tr-TR" altLang="tr-TR"/>
              <a:pPr/>
              <a:t>‹#›</a:t>
            </a:fld>
            <a:endParaRPr lang="tr-TR" altLang="tr-TR"/>
          </a:p>
        </p:txBody>
      </p:sp>
    </p:spTree>
    <p:extLst>
      <p:ext uri="{BB962C8B-B14F-4D97-AF65-F5344CB8AC3E}">
        <p14:creationId xmlns:p14="http://schemas.microsoft.com/office/powerpoint/2010/main" val="2406690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3">
            <a:extLst>
              <a:ext uri="{FF2B5EF4-FFF2-40B4-BE49-F238E27FC236}">
                <a16:creationId xmlns:a16="http://schemas.microsoft.com/office/drawing/2014/main" id="{80BEEE13-C920-893F-25DB-576C9270B8B2}"/>
              </a:ext>
            </a:extLst>
          </p:cNvPr>
          <p:cNvSpPr>
            <a:spLocks noGrp="1"/>
          </p:cNvSpPr>
          <p:nvPr>
            <p:ph type="dt" sz="half" idx="10"/>
          </p:nvPr>
        </p:nvSpPr>
        <p:spPr/>
        <p:txBody>
          <a:bodyPr/>
          <a:lstStyle>
            <a:lvl1pPr>
              <a:defRPr/>
            </a:lvl1pPr>
          </a:lstStyle>
          <a:p>
            <a:pPr>
              <a:defRPr/>
            </a:pPr>
            <a:fld id="{8162FAB8-0832-0A42-AA5E-88F25E41D175}" type="datetime1">
              <a:rPr lang="tr-TR" smtClean="0"/>
              <a:t>22.02.2026</a:t>
            </a:fld>
            <a:endParaRPr lang="tr-TR"/>
          </a:p>
        </p:txBody>
      </p:sp>
      <p:sp>
        <p:nvSpPr>
          <p:cNvPr id="4" name="Altbilgi Yer Tutucusu 4">
            <a:extLst>
              <a:ext uri="{FF2B5EF4-FFF2-40B4-BE49-F238E27FC236}">
                <a16:creationId xmlns:a16="http://schemas.microsoft.com/office/drawing/2014/main" id="{56D50E6C-14A1-0D50-F419-8FA700E8DC4D}"/>
              </a:ext>
            </a:extLst>
          </p:cNvPr>
          <p:cNvSpPr>
            <a:spLocks noGrp="1"/>
          </p:cNvSpPr>
          <p:nvPr>
            <p:ph type="ftr" sz="quarter" idx="11"/>
          </p:nvPr>
        </p:nvSpPr>
        <p:spPr/>
        <p:txBody>
          <a:bodyPr/>
          <a:lstStyle>
            <a:lvl1pPr>
              <a:defRPr/>
            </a:lvl1pPr>
          </a:lstStyle>
          <a:p>
            <a:pPr>
              <a:defRPr/>
            </a:pPr>
            <a:endParaRPr lang="tr-TR"/>
          </a:p>
        </p:txBody>
      </p:sp>
      <p:sp>
        <p:nvSpPr>
          <p:cNvPr id="5" name="Slayt Numarası Yer Tutucusu 5">
            <a:extLst>
              <a:ext uri="{FF2B5EF4-FFF2-40B4-BE49-F238E27FC236}">
                <a16:creationId xmlns:a16="http://schemas.microsoft.com/office/drawing/2014/main" id="{EFA4A3BE-1F8D-F32F-BE55-59097A61545E}"/>
              </a:ext>
            </a:extLst>
          </p:cNvPr>
          <p:cNvSpPr>
            <a:spLocks noGrp="1"/>
          </p:cNvSpPr>
          <p:nvPr>
            <p:ph type="sldNum" sz="quarter" idx="12"/>
          </p:nvPr>
        </p:nvSpPr>
        <p:spPr/>
        <p:txBody>
          <a:bodyPr/>
          <a:lstStyle>
            <a:lvl1pPr>
              <a:defRPr/>
            </a:lvl1pPr>
          </a:lstStyle>
          <a:p>
            <a:fld id="{A85F2E1C-A539-9245-A913-1EA6B2D31BA8}" type="slidenum">
              <a:rPr lang="tr-TR" altLang="tr-TR"/>
              <a:pPr/>
              <a:t>‹#›</a:t>
            </a:fld>
            <a:endParaRPr lang="tr-TR" altLang="tr-TR"/>
          </a:p>
        </p:txBody>
      </p:sp>
    </p:spTree>
    <p:extLst>
      <p:ext uri="{BB962C8B-B14F-4D97-AF65-F5344CB8AC3E}">
        <p14:creationId xmlns:p14="http://schemas.microsoft.com/office/powerpoint/2010/main" val="33631920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a:extLst>
              <a:ext uri="{FF2B5EF4-FFF2-40B4-BE49-F238E27FC236}">
                <a16:creationId xmlns:a16="http://schemas.microsoft.com/office/drawing/2014/main" id="{2AAAFDF4-C6E3-196A-AFD2-26FE8217158D}"/>
              </a:ext>
            </a:extLst>
          </p:cNvPr>
          <p:cNvSpPr>
            <a:spLocks noGrp="1"/>
          </p:cNvSpPr>
          <p:nvPr>
            <p:ph type="dt" sz="half" idx="10"/>
          </p:nvPr>
        </p:nvSpPr>
        <p:spPr/>
        <p:txBody>
          <a:bodyPr/>
          <a:lstStyle>
            <a:lvl1pPr>
              <a:defRPr/>
            </a:lvl1pPr>
          </a:lstStyle>
          <a:p>
            <a:pPr>
              <a:defRPr/>
            </a:pPr>
            <a:fld id="{7614BA84-36FC-C74A-A6D2-9122832EB9EF}" type="datetime1">
              <a:rPr lang="tr-TR" smtClean="0"/>
              <a:t>22.02.2026</a:t>
            </a:fld>
            <a:endParaRPr lang="tr-TR"/>
          </a:p>
        </p:txBody>
      </p:sp>
      <p:sp>
        <p:nvSpPr>
          <p:cNvPr id="3" name="Altbilgi Yer Tutucusu 4">
            <a:extLst>
              <a:ext uri="{FF2B5EF4-FFF2-40B4-BE49-F238E27FC236}">
                <a16:creationId xmlns:a16="http://schemas.microsoft.com/office/drawing/2014/main" id="{EEC52F00-A5BA-BC22-5E09-284E73939154}"/>
              </a:ext>
            </a:extLst>
          </p:cNvPr>
          <p:cNvSpPr>
            <a:spLocks noGrp="1"/>
          </p:cNvSpPr>
          <p:nvPr>
            <p:ph type="ftr" sz="quarter" idx="11"/>
          </p:nvPr>
        </p:nvSpPr>
        <p:spPr/>
        <p:txBody>
          <a:bodyPr/>
          <a:lstStyle>
            <a:lvl1pPr>
              <a:defRPr/>
            </a:lvl1pPr>
          </a:lstStyle>
          <a:p>
            <a:pPr>
              <a:defRPr/>
            </a:pPr>
            <a:endParaRPr lang="tr-TR"/>
          </a:p>
        </p:txBody>
      </p:sp>
      <p:sp>
        <p:nvSpPr>
          <p:cNvPr id="4" name="Slayt Numarası Yer Tutucusu 5">
            <a:extLst>
              <a:ext uri="{FF2B5EF4-FFF2-40B4-BE49-F238E27FC236}">
                <a16:creationId xmlns:a16="http://schemas.microsoft.com/office/drawing/2014/main" id="{AFBE88DC-5092-0027-31C4-1C7A7E2C9D9C}"/>
              </a:ext>
            </a:extLst>
          </p:cNvPr>
          <p:cNvSpPr>
            <a:spLocks noGrp="1"/>
          </p:cNvSpPr>
          <p:nvPr>
            <p:ph type="sldNum" sz="quarter" idx="12"/>
          </p:nvPr>
        </p:nvSpPr>
        <p:spPr/>
        <p:txBody>
          <a:bodyPr/>
          <a:lstStyle>
            <a:lvl1pPr>
              <a:defRPr/>
            </a:lvl1pPr>
          </a:lstStyle>
          <a:p>
            <a:fld id="{71CB3112-C4C0-B64D-BFA7-AFDB7296AC3E}" type="slidenum">
              <a:rPr lang="tr-TR" altLang="tr-TR"/>
              <a:pPr/>
              <a:t>‹#›</a:t>
            </a:fld>
            <a:endParaRPr lang="tr-TR" altLang="tr-TR"/>
          </a:p>
        </p:txBody>
      </p:sp>
    </p:spTree>
    <p:extLst>
      <p:ext uri="{BB962C8B-B14F-4D97-AF65-F5344CB8AC3E}">
        <p14:creationId xmlns:p14="http://schemas.microsoft.com/office/powerpoint/2010/main" val="22167662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3">
            <a:extLst>
              <a:ext uri="{FF2B5EF4-FFF2-40B4-BE49-F238E27FC236}">
                <a16:creationId xmlns:a16="http://schemas.microsoft.com/office/drawing/2014/main" id="{C9A1C70F-EB2A-AEA7-8429-D7CEA57D95E3}"/>
              </a:ext>
            </a:extLst>
          </p:cNvPr>
          <p:cNvSpPr>
            <a:spLocks noGrp="1"/>
          </p:cNvSpPr>
          <p:nvPr>
            <p:ph type="dt" sz="half" idx="10"/>
          </p:nvPr>
        </p:nvSpPr>
        <p:spPr/>
        <p:txBody>
          <a:bodyPr/>
          <a:lstStyle>
            <a:lvl1pPr>
              <a:defRPr/>
            </a:lvl1pPr>
          </a:lstStyle>
          <a:p>
            <a:pPr>
              <a:defRPr/>
            </a:pPr>
            <a:fld id="{0DDA7395-5070-3743-A8D5-2AE51B00C8FC}" type="datetime1">
              <a:rPr lang="tr-TR" smtClean="0"/>
              <a:t>22.02.2026</a:t>
            </a:fld>
            <a:endParaRPr lang="tr-TR"/>
          </a:p>
        </p:txBody>
      </p:sp>
      <p:sp>
        <p:nvSpPr>
          <p:cNvPr id="6" name="Altbilgi Yer Tutucusu 4">
            <a:extLst>
              <a:ext uri="{FF2B5EF4-FFF2-40B4-BE49-F238E27FC236}">
                <a16:creationId xmlns:a16="http://schemas.microsoft.com/office/drawing/2014/main" id="{1F1079E7-B9C6-EBFE-6F31-E9102BB8A33A}"/>
              </a:ext>
            </a:extLst>
          </p:cNvPr>
          <p:cNvSpPr>
            <a:spLocks noGrp="1"/>
          </p:cNvSpPr>
          <p:nvPr>
            <p:ph type="ftr" sz="quarter" idx="11"/>
          </p:nvPr>
        </p:nvSpPr>
        <p:spPr/>
        <p:txBody>
          <a:bodyPr/>
          <a:lstStyle>
            <a:lvl1pPr>
              <a:defRPr/>
            </a:lvl1pPr>
          </a:lstStyle>
          <a:p>
            <a:pPr>
              <a:defRPr/>
            </a:pPr>
            <a:endParaRPr lang="tr-TR"/>
          </a:p>
        </p:txBody>
      </p:sp>
      <p:sp>
        <p:nvSpPr>
          <p:cNvPr id="7" name="Slayt Numarası Yer Tutucusu 5">
            <a:extLst>
              <a:ext uri="{FF2B5EF4-FFF2-40B4-BE49-F238E27FC236}">
                <a16:creationId xmlns:a16="http://schemas.microsoft.com/office/drawing/2014/main" id="{24D5F833-66CF-0D8E-59D5-50A82FBA1F72}"/>
              </a:ext>
            </a:extLst>
          </p:cNvPr>
          <p:cNvSpPr>
            <a:spLocks noGrp="1"/>
          </p:cNvSpPr>
          <p:nvPr>
            <p:ph type="sldNum" sz="quarter" idx="12"/>
          </p:nvPr>
        </p:nvSpPr>
        <p:spPr/>
        <p:txBody>
          <a:bodyPr/>
          <a:lstStyle>
            <a:lvl1pPr>
              <a:defRPr/>
            </a:lvl1pPr>
          </a:lstStyle>
          <a:p>
            <a:fld id="{DB7A0B5C-1ED1-6341-9B11-28DB0585E948}" type="slidenum">
              <a:rPr lang="tr-TR" altLang="tr-TR"/>
              <a:pPr/>
              <a:t>‹#›</a:t>
            </a:fld>
            <a:endParaRPr lang="tr-TR" altLang="tr-TR"/>
          </a:p>
        </p:txBody>
      </p:sp>
    </p:spTree>
    <p:extLst>
      <p:ext uri="{BB962C8B-B14F-4D97-AF65-F5344CB8AC3E}">
        <p14:creationId xmlns:p14="http://schemas.microsoft.com/office/powerpoint/2010/main" val="2177391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3">
            <a:extLst>
              <a:ext uri="{FF2B5EF4-FFF2-40B4-BE49-F238E27FC236}">
                <a16:creationId xmlns:a16="http://schemas.microsoft.com/office/drawing/2014/main" id="{01A4F182-A690-D916-596B-4CE91EEBA18F}"/>
              </a:ext>
            </a:extLst>
          </p:cNvPr>
          <p:cNvSpPr>
            <a:spLocks noGrp="1"/>
          </p:cNvSpPr>
          <p:nvPr>
            <p:ph type="dt" sz="half" idx="10"/>
          </p:nvPr>
        </p:nvSpPr>
        <p:spPr/>
        <p:txBody>
          <a:bodyPr/>
          <a:lstStyle>
            <a:lvl1pPr>
              <a:defRPr/>
            </a:lvl1pPr>
          </a:lstStyle>
          <a:p>
            <a:pPr>
              <a:defRPr/>
            </a:pPr>
            <a:fld id="{E397A31C-4FFA-BE4B-85A8-57045C6DDA34}" type="datetime1">
              <a:rPr lang="tr-TR" smtClean="0"/>
              <a:t>22.02.2026</a:t>
            </a:fld>
            <a:endParaRPr lang="tr-TR"/>
          </a:p>
        </p:txBody>
      </p:sp>
      <p:sp>
        <p:nvSpPr>
          <p:cNvPr id="6" name="Altbilgi Yer Tutucusu 4">
            <a:extLst>
              <a:ext uri="{FF2B5EF4-FFF2-40B4-BE49-F238E27FC236}">
                <a16:creationId xmlns:a16="http://schemas.microsoft.com/office/drawing/2014/main" id="{312B85A0-B1D1-554D-A35B-03F7BD0E50D0}"/>
              </a:ext>
            </a:extLst>
          </p:cNvPr>
          <p:cNvSpPr>
            <a:spLocks noGrp="1"/>
          </p:cNvSpPr>
          <p:nvPr>
            <p:ph type="ftr" sz="quarter" idx="11"/>
          </p:nvPr>
        </p:nvSpPr>
        <p:spPr/>
        <p:txBody>
          <a:bodyPr/>
          <a:lstStyle>
            <a:lvl1pPr>
              <a:defRPr/>
            </a:lvl1pPr>
          </a:lstStyle>
          <a:p>
            <a:pPr>
              <a:defRPr/>
            </a:pPr>
            <a:endParaRPr lang="tr-TR"/>
          </a:p>
        </p:txBody>
      </p:sp>
      <p:sp>
        <p:nvSpPr>
          <p:cNvPr id="7" name="Slayt Numarası Yer Tutucusu 5">
            <a:extLst>
              <a:ext uri="{FF2B5EF4-FFF2-40B4-BE49-F238E27FC236}">
                <a16:creationId xmlns:a16="http://schemas.microsoft.com/office/drawing/2014/main" id="{47AA3F96-AA2C-A613-F104-FEB35676B50B}"/>
              </a:ext>
            </a:extLst>
          </p:cNvPr>
          <p:cNvSpPr>
            <a:spLocks noGrp="1"/>
          </p:cNvSpPr>
          <p:nvPr>
            <p:ph type="sldNum" sz="quarter" idx="12"/>
          </p:nvPr>
        </p:nvSpPr>
        <p:spPr/>
        <p:txBody>
          <a:bodyPr/>
          <a:lstStyle>
            <a:lvl1pPr>
              <a:defRPr/>
            </a:lvl1pPr>
          </a:lstStyle>
          <a:p>
            <a:fld id="{E22A0E30-1B1B-4E4C-9E5D-4334AE9FF6FC}" type="slidenum">
              <a:rPr lang="tr-TR" altLang="tr-TR"/>
              <a:pPr/>
              <a:t>‹#›</a:t>
            </a:fld>
            <a:endParaRPr lang="tr-TR" altLang="tr-TR"/>
          </a:p>
        </p:txBody>
      </p:sp>
    </p:spTree>
    <p:extLst>
      <p:ext uri="{BB962C8B-B14F-4D97-AF65-F5344CB8AC3E}">
        <p14:creationId xmlns:p14="http://schemas.microsoft.com/office/powerpoint/2010/main" val="1277101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08DCB98-542D-5C80-5D0B-48630E98DDFD}"/>
              </a:ext>
            </a:extLst>
          </p:cNvPr>
          <p:cNvSpPr>
            <a:spLocks noGrp="1"/>
          </p:cNvSpPr>
          <p:nvPr>
            <p:ph type="dt" sz="half" idx="10"/>
          </p:nvPr>
        </p:nvSpPr>
        <p:spPr/>
        <p:txBody>
          <a:bodyPr/>
          <a:lstStyle>
            <a:lvl1pPr>
              <a:defRPr/>
            </a:lvl1pPr>
          </a:lstStyle>
          <a:p>
            <a:pPr>
              <a:defRPr/>
            </a:pPr>
            <a:fld id="{4EE38011-2842-7E47-A36E-05E0B4474970}" type="datetime1">
              <a:rPr lang="tr-TR" smtClean="0"/>
              <a:t>22.02.2026</a:t>
            </a:fld>
            <a:endParaRPr lang="tr-TR"/>
          </a:p>
        </p:txBody>
      </p:sp>
      <p:sp>
        <p:nvSpPr>
          <p:cNvPr id="5" name="Altbilgi Yer Tutucusu 4">
            <a:extLst>
              <a:ext uri="{FF2B5EF4-FFF2-40B4-BE49-F238E27FC236}">
                <a16:creationId xmlns:a16="http://schemas.microsoft.com/office/drawing/2014/main" id="{C3647643-D839-7A49-4D39-3FBE089D0695}"/>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95380705-4A31-4835-F1B9-7C2976ECC880}"/>
              </a:ext>
            </a:extLst>
          </p:cNvPr>
          <p:cNvSpPr>
            <a:spLocks noGrp="1"/>
          </p:cNvSpPr>
          <p:nvPr>
            <p:ph type="sldNum" sz="quarter" idx="12"/>
          </p:nvPr>
        </p:nvSpPr>
        <p:spPr/>
        <p:txBody>
          <a:bodyPr/>
          <a:lstStyle>
            <a:lvl1pPr>
              <a:defRPr/>
            </a:lvl1pPr>
          </a:lstStyle>
          <a:p>
            <a:fld id="{83F9950A-72D7-ED4B-A9C4-BC0D41E88A82}" type="slidenum">
              <a:rPr lang="tr-TR" altLang="tr-TR"/>
              <a:pPr/>
              <a:t>‹#›</a:t>
            </a:fld>
            <a:endParaRPr lang="tr-TR" altLang="tr-TR"/>
          </a:p>
        </p:txBody>
      </p:sp>
    </p:spTree>
    <p:extLst>
      <p:ext uri="{BB962C8B-B14F-4D97-AF65-F5344CB8AC3E}">
        <p14:creationId xmlns:p14="http://schemas.microsoft.com/office/powerpoint/2010/main" val="2378026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8928460-DC05-3EC0-89D7-3E2DB6C19565}"/>
              </a:ext>
            </a:extLst>
          </p:cNvPr>
          <p:cNvSpPr>
            <a:spLocks noGrp="1"/>
          </p:cNvSpPr>
          <p:nvPr>
            <p:ph type="dt" sz="half" idx="10"/>
          </p:nvPr>
        </p:nvSpPr>
        <p:spPr/>
        <p:txBody>
          <a:bodyPr/>
          <a:lstStyle>
            <a:lvl1pPr>
              <a:defRPr/>
            </a:lvl1pPr>
          </a:lstStyle>
          <a:p>
            <a:pPr>
              <a:defRPr/>
            </a:pPr>
            <a:fld id="{716D8D51-1670-9642-8F03-B1C62F4DF0BF}" type="datetime1">
              <a:rPr lang="tr-TR" smtClean="0"/>
              <a:t>22.02.2026</a:t>
            </a:fld>
            <a:endParaRPr lang="tr-TR"/>
          </a:p>
        </p:txBody>
      </p:sp>
      <p:sp>
        <p:nvSpPr>
          <p:cNvPr id="5" name="Altbilgi Yer Tutucusu 4">
            <a:extLst>
              <a:ext uri="{FF2B5EF4-FFF2-40B4-BE49-F238E27FC236}">
                <a16:creationId xmlns:a16="http://schemas.microsoft.com/office/drawing/2014/main" id="{973F3C45-0E33-D955-E670-A9CFC31A8042}"/>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5">
            <a:extLst>
              <a:ext uri="{FF2B5EF4-FFF2-40B4-BE49-F238E27FC236}">
                <a16:creationId xmlns:a16="http://schemas.microsoft.com/office/drawing/2014/main" id="{47206300-FB3C-8470-F8F6-503162FA9F0E}"/>
              </a:ext>
            </a:extLst>
          </p:cNvPr>
          <p:cNvSpPr>
            <a:spLocks noGrp="1"/>
          </p:cNvSpPr>
          <p:nvPr>
            <p:ph type="sldNum" sz="quarter" idx="12"/>
          </p:nvPr>
        </p:nvSpPr>
        <p:spPr/>
        <p:txBody>
          <a:bodyPr/>
          <a:lstStyle>
            <a:lvl1pPr>
              <a:defRPr/>
            </a:lvl1pPr>
          </a:lstStyle>
          <a:p>
            <a:fld id="{CEC16B31-3546-1A44-96D9-7414502540B0}" type="slidenum">
              <a:rPr lang="tr-TR" altLang="tr-TR"/>
              <a:pPr/>
              <a:t>‹#›</a:t>
            </a:fld>
            <a:endParaRPr lang="tr-TR" altLang="tr-TR"/>
          </a:p>
        </p:txBody>
      </p:sp>
    </p:spTree>
    <p:extLst>
      <p:ext uri="{BB962C8B-B14F-4D97-AF65-F5344CB8AC3E}">
        <p14:creationId xmlns:p14="http://schemas.microsoft.com/office/powerpoint/2010/main" val="180679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aşlık Yer Tutucusu 1">
            <a:extLst>
              <a:ext uri="{FF2B5EF4-FFF2-40B4-BE49-F238E27FC236}">
                <a16:creationId xmlns:a16="http://schemas.microsoft.com/office/drawing/2014/main" id="{5345B9F0-DF7F-7916-6D0E-43450FC3262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stilini düzenlemek için tıklayın</a:t>
            </a:r>
          </a:p>
        </p:txBody>
      </p:sp>
      <p:sp>
        <p:nvSpPr>
          <p:cNvPr id="1027" name="Metin Yer Tutucusu 2">
            <a:extLst>
              <a:ext uri="{FF2B5EF4-FFF2-40B4-BE49-F238E27FC236}">
                <a16:creationId xmlns:a16="http://schemas.microsoft.com/office/drawing/2014/main" id="{4C8F4ACD-FBD8-D60A-3190-BEA333151B41}"/>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Veri Yer Tutucusu 3">
            <a:extLst>
              <a:ext uri="{FF2B5EF4-FFF2-40B4-BE49-F238E27FC236}">
                <a16:creationId xmlns:a16="http://schemas.microsoft.com/office/drawing/2014/main" id="{481FAC79-D75A-7049-AAD5-4D2DB1A9CA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46AC2C01-D28F-E04D-8D81-F03A84EF5E5E}" type="datetime1">
              <a:rPr lang="tr-TR" smtClean="0"/>
              <a:t>22.02.2026</a:t>
            </a:fld>
            <a:endParaRPr lang="tr-TR"/>
          </a:p>
        </p:txBody>
      </p:sp>
      <p:sp>
        <p:nvSpPr>
          <p:cNvPr id="5" name="Alt Bilgi Yer Tutucusu 4">
            <a:extLst>
              <a:ext uri="{FF2B5EF4-FFF2-40B4-BE49-F238E27FC236}">
                <a16:creationId xmlns:a16="http://schemas.microsoft.com/office/drawing/2014/main" id="{C688A837-FB72-034F-BA91-F58B7B40A3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tr-TR"/>
          </a:p>
        </p:txBody>
      </p:sp>
      <p:sp>
        <p:nvSpPr>
          <p:cNvPr id="6" name="Slayt Numarası Yer Tutucusu 5">
            <a:extLst>
              <a:ext uri="{FF2B5EF4-FFF2-40B4-BE49-F238E27FC236}">
                <a16:creationId xmlns:a16="http://schemas.microsoft.com/office/drawing/2014/main" id="{AAF67AD5-3E2D-8C48-AA03-9E6B008B1318}"/>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87444F34-C45D-AB45-8724-3768D28A7C92}"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780" r:id="rId3"/>
    <p:sldLayoutId id="2147483800" r:id="rId4"/>
    <p:sldLayoutId id="2147483781" r:id="rId5"/>
    <p:sldLayoutId id="2147483801" r:id="rId6"/>
    <p:sldLayoutId id="2147483782" r:id="rId7"/>
    <p:sldLayoutId id="2147483783" r:id="rId8"/>
    <p:sldLayoutId id="2147483784" r:id="rId9"/>
    <p:sldLayoutId id="2147483785" r:id="rId10"/>
    <p:sldLayoutId id="2147483786"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Başlık Yer Tutucusu 1">
            <a:extLst>
              <a:ext uri="{FF2B5EF4-FFF2-40B4-BE49-F238E27FC236}">
                <a16:creationId xmlns:a16="http://schemas.microsoft.com/office/drawing/2014/main" id="{5EC36A42-593A-E703-C278-E675F310F73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3315" name="Metin Yer Tutucusu 2">
            <a:extLst>
              <a:ext uri="{FF2B5EF4-FFF2-40B4-BE49-F238E27FC236}">
                <a16:creationId xmlns:a16="http://schemas.microsoft.com/office/drawing/2014/main" id="{2EEFE15A-B014-3399-571A-64482AA1344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Veri Yer Tutucusu 3">
            <a:extLst>
              <a:ext uri="{FF2B5EF4-FFF2-40B4-BE49-F238E27FC236}">
                <a16:creationId xmlns:a16="http://schemas.microsoft.com/office/drawing/2014/main" id="{8699911D-F400-9745-9A03-82D761D13B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763C635D-51D8-0540-BC67-18950122F60C}" type="datetime1">
              <a:rPr lang="tr-TR" smtClean="0"/>
              <a:t>22.02.2026</a:t>
            </a:fld>
            <a:endParaRPr lang="tr-TR"/>
          </a:p>
        </p:txBody>
      </p:sp>
      <p:sp>
        <p:nvSpPr>
          <p:cNvPr id="5" name="Altbilgi Yer Tutucusu 4">
            <a:extLst>
              <a:ext uri="{FF2B5EF4-FFF2-40B4-BE49-F238E27FC236}">
                <a16:creationId xmlns:a16="http://schemas.microsoft.com/office/drawing/2014/main" id="{95861C2B-9D35-384A-A6E7-811154FAB8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tr-TR"/>
          </a:p>
        </p:txBody>
      </p:sp>
      <p:sp>
        <p:nvSpPr>
          <p:cNvPr id="6" name="Slayt Numarası Yer Tutucusu 5">
            <a:extLst>
              <a:ext uri="{FF2B5EF4-FFF2-40B4-BE49-F238E27FC236}">
                <a16:creationId xmlns:a16="http://schemas.microsoft.com/office/drawing/2014/main" id="{AF574168-E9D5-8E40-9711-5CB63A1E046E}"/>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33EDEA76-6685-A24C-A8EF-CE593409264F}"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customXml" Target="../ink/ink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Başlık 1">
            <a:extLst>
              <a:ext uri="{FF2B5EF4-FFF2-40B4-BE49-F238E27FC236}">
                <a16:creationId xmlns:a16="http://schemas.microsoft.com/office/drawing/2014/main" id="{3CE277F5-4097-B6C5-C79C-F2954C2DEC49}"/>
              </a:ext>
            </a:extLst>
          </p:cNvPr>
          <p:cNvSpPr>
            <a:spLocks noGrp="1" noChangeArrowheads="1"/>
          </p:cNvSpPr>
          <p:nvPr>
            <p:ph type="ctrTitle"/>
          </p:nvPr>
        </p:nvSpPr>
        <p:spPr/>
        <p:txBody>
          <a:bodyPr/>
          <a:lstStyle/>
          <a:p>
            <a:pPr eaLnBrk="1" hangingPunct="1"/>
            <a:endParaRPr lang="tr-TR" altLang="tr-TR"/>
          </a:p>
        </p:txBody>
      </p:sp>
      <p:sp>
        <p:nvSpPr>
          <p:cNvPr id="26626" name="Alt Başlık 2">
            <a:extLst>
              <a:ext uri="{FF2B5EF4-FFF2-40B4-BE49-F238E27FC236}">
                <a16:creationId xmlns:a16="http://schemas.microsoft.com/office/drawing/2014/main" id="{672D2FF6-8BD1-9244-1686-12DFF96BF946}"/>
              </a:ext>
            </a:extLst>
          </p:cNvPr>
          <p:cNvSpPr>
            <a:spLocks noGrp="1" noChangeArrowheads="1"/>
          </p:cNvSpPr>
          <p:nvPr>
            <p:ph type="subTitle" idx="1"/>
          </p:nvPr>
        </p:nvSpPr>
        <p:spPr/>
        <p:txBody>
          <a:bodyPr/>
          <a:lstStyle/>
          <a:p>
            <a:pPr eaLnBrk="1" hangingPunct="1"/>
            <a:endParaRPr lang="tr-TR" altLang="tr-TR"/>
          </a:p>
        </p:txBody>
      </p:sp>
      <p:pic>
        <p:nvPicPr>
          <p:cNvPr id="26627" name="Resim 3">
            <a:extLst>
              <a:ext uri="{FF2B5EF4-FFF2-40B4-BE49-F238E27FC236}">
                <a16:creationId xmlns:a16="http://schemas.microsoft.com/office/drawing/2014/main" id="{6FABDD7A-4C81-0A82-5551-3376C2714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61EFE30D-8F01-1140-A4AE-C2B0D1BA74CC}"/>
              </a:ext>
            </a:extLst>
          </p:cNvPr>
          <p:cNvSpPr txBox="1">
            <a:spLocks noChangeArrowheads="1"/>
          </p:cNvSpPr>
          <p:nvPr/>
        </p:nvSpPr>
        <p:spPr>
          <a:xfrm>
            <a:off x="814388" y="4387850"/>
            <a:ext cx="11191875" cy="1655763"/>
          </a:xfrm>
          <a:prstGeom prst="rect">
            <a:avLst/>
          </a:prstGeom>
        </p:spPr>
        <p:txBody>
          <a:bodyPr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lnSpc>
                <a:spcPct val="110000"/>
              </a:lnSpc>
              <a:spcBef>
                <a:spcPts val="600"/>
              </a:spcBef>
              <a:spcAft>
                <a:spcPts val="600"/>
              </a:spcAft>
              <a:defRPr/>
            </a:pPr>
            <a:r>
              <a:rPr lang="tr-TR" altLang="tr-TR" dirty="0"/>
              <a:t> </a:t>
            </a:r>
            <a:br>
              <a:rPr lang="en-US" sz="2000" dirty="0"/>
            </a:br>
            <a:endParaRPr lang="tr-TR" altLang="tr-TR" sz="2000" dirty="0">
              <a:latin typeface="Calibri" panose="020F0502020204030204" pitchFamily="34" charset="0"/>
              <a:cs typeface="Calibri" panose="020F0502020204030204" pitchFamily="34" charset="0"/>
            </a:endParaRPr>
          </a:p>
        </p:txBody>
      </p:sp>
      <p:sp>
        <p:nvSpPr>
          <p:cNvPr id="6" name="Rectangle 2">
            <a:extLst>
              <a:ext uri="{FF2B5EF4-FFF2-40B4-BE49-F238E27FC236}">
                <a16:creationId xmlns:a16="http://schemas.microsoft.com/office/drawing/2014/main" id="{5379AFDB-B152-844C-9041-E8B209EAB447}"/>
              </a:ext>
            </a:extLst>
          </p:cNvPr>
          <p:cNvSpPr txBox="1">
            <a:spLocks noChangeArrowheads="1"/>
          </p:cNvSpPr>
          <p:nvPr/>
        </p:nvSpPr>
        <p:spPr>
          <a:xfrm>
            <a:off x="1139824" y="4200527"/>
            <a:ext cx="10237788" cy="2019298"/>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lnSpc>
                <a:spcPct val="110000"/>
              </a:lnSpc>
              <a:spcBef>
                <a:spcPts val="600"/>
              </a:spcBef>
              <a:spcAft>
                <a:spcPts val="600"/>
              </a:spcAft>
              <a:defRPr/>
            </a:pPr>
            <a:r>
              <a:rPr lang="tr-TR" sz="2900" b="1" dirty="0" err="1">
                <a:solidFill>
                  <a:srgbClr val="002060"/>
                </a:solidFill>
                <a:latin typeface="+mn-lt"/>
                <a:cs typeface="Calibri" panose="020F0502020204030204" pitchFamily="34" charset="0"/>
              </a:rPr>
              <a:t>Sharp</a:t>
            </a:r>
            <a:r>
              <a:rPr lang="tr-TR" sz="2900" b="1" dirty="0">
                <a:solidFill>
                  <a:srgbClr val="002060"/>
                </a:solidFill>
                <a:latin typeface="+mn-lt"/>
                <a:cs typeface="Calibri" panose="020F0502020204030204" pitchFamily="34" charset="0"/>
              </a:rPr>
              <a:t> </a:t>
            </a:r>
            <a:r>
              <a:rPr lang="tr-TR" sz="2900" b="1" dirty="0" err="1">
                <a:solidFill>
                  <a:srgbClr val="002060"/>
                </a:solidFill>
                <a:latin typeface="+mn-lt"/>
                <a:cs typeface="Calibri" panose="020F0502020204030204" pitchFamily="34" charset="0"/>
              </a:rPr>
              <a:t>Injury</a:t>
            </a:r>
            <a:r>
              <a:rPr lang="tr-TR" sz="2900" b="1" dirty="0">
                <a:solidFill>
                  <a:srgbClr val="002060"/>
                </a:solidFill>
                <a:latin typeface="+mn-lt"/>
                <a:cs typeface="Calibri" panose="020F0502020204030204" pitchFamily="34" charset="0"/>
              </a:rPr>
              <a:t> </a:t>
            </a:r>
            <a:r>
              <a:rPr lang="tr-TR" sz="2900" b="1" dirty="0" err="1">
                <a:solidFill>
                  <a:srgbClr val="002060"/>
                </a:solidFill>
                <a:latin typeface="+mn-lt"/>
                <a:cs typeface="Calibri" panose="020F0502020204030204" pitchFamily="34" charset="0"/>
              </a:rPr>
              <a:t>Prevention</a:t>
            </a:r>
            <a:endParaRPr lang="tr-TR" sz="2900" b="1" dirty="0">
              <a:solidFill>
                <a:srgbClr val="002060"/>
              </a:solidFill>
              <a:latin typeface="+mn-lt"/>
              <a:cs typeface="Calibri" panose="020F0502020204030204" pitchFamily="34" charset="0"/>
            </a:endParaRPr>
          </a:p>
          <a:p>
            <a:pPr algn="l" fontAlgn="auto">
              <a:lnSpc>
                <a:spcPct val="110000"/>
              </a:lnSpc>
              <a:spcBef>
                <a:spcPts val="600"/>
              </a:spcBef>
              <a:spcAft>
                <a:spcPts val="600"/>
              </a:spcAft>
              <a:defRPr/>
            </a:pPr>
            <a:r>
              <a:rPr lang="tr-TR" sz="2900" b="1" dirty="0">
                <a:latin typeface="+mn-lt"/>
                <a:cs typeface="Calibri" panose="020F0502020204030204" pitchFamily="34" charset="0"/>
              </a:rPr>
              <a:t> </a:t>
            </a:r>
            <a:endParaRPr lang="tr-TR" altLang="tr-TR" sz="2000" b="1" dirty="0">
              <a:latin typeface="+mn-lt"/>
              <a:cs typeface="Calibri" panose="020F0502020204030204" pitchFamily="34" charset="0"/>
            </a:endParaRPr>
          </a:p>
        </p:txBody>
      </p:sp>
      <p:sp>
        <p:nvSpPr>
          <p:cNvPr id="3" name="Slayt Numarası Yer Tutucusu 2">
            <a:extLst>
              <a:ext uri="{FF2B5EF4-FFF2-40B4-BE49-F238E27FC236}">
                <a16:creationId xmlns:a16="http://schemas.microsoft.com/office/drawing/2014/main" id="{2D4F1E03-A28F-4985-6C7B-CF2C3BD6E6B4}"/>
              </a:ext>
            </a:extLst>
          </p:cNvPr>
          <p:cNvSpPr>
            <a:spLocks noGrp="1"/>
          </p:cNvSpPr>
          <p:nvPr>
            <p:ph type="sldNum" sz="quarter" idx="12"/>
          </p:nvPr>
        </p:nvSpPr>
        <p:spPr/>
        <p:txBody>
          <a:bodyPr/>
          <a:lstStyle/>
          <a:p>
            <a:fld id="{971ADBF8-E574-6E4E-BC7E-D4CFEA59243F}" type="slidenum">
              <a:rPr lang="tr-TR" altLang="tr-TR" smtClean="0"/>
              <a:pPr/>
              <a:t>1</a:t>
            </a:fld>
            <a:endParaRPr lang="tr-TR" alt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E7EBA-82E5-BC43-848E-F66A8D11BE61}"/>
            </a:ext>
          </a:extLst>
        </p:cNvPr>
        <p:cNvGrpSpPr/>
        <p:nvPr/>
      </p:nvGrpSpPr>
      <p:grpSpPr>
        <a:xfrm>
          <a:off x="0" y="0"/>
          <a:ext cx="0" cy="0"/>
          <a:chOff x="0" y="0"/>
          <a:chExt cx="0" cy="0"/>
        </a:xfrm>
      </p:grpSpPr>
      <p:sp>
        <p:nvSpPr>
          <p:cNvPr id="7" name="Başlık 6">
            <a:extLst>
              <a:ext uri="{FF2B5EF4-FFF2-40B4-BE49-F238E27FC236}">
                <a16:creationId xmlns:a16="http://schemas.microsoft.com/office/drawing/2014/main" id="{6896E18D-A258-BD97-21CE-B1A9BE21AC66}"/>
              </a:ext>
            </a:extLst>
          </p:cNvPr>
          <p:cNvSpPr>
            <a:spLocks noGrp="1"/>
          </p:cNvSpPr>
          <p:nvPr>
            <p:ph type="title"/>
          </p:nvPr>
        </p:nvSpPr>
        <p:spPr/>
        <p:txBody>
          <a:bodyPr/>
          <a:lstStyle/>
          <a:p>
            <a:r>
              <a:rPr lang="en-US" dirty="0" err="1">
                <a:solidFill>
                  <a:srgbClr val="FF0000"/>
                </a:solidFill>
              </a:rPr>
              <a:t>Needlestik</a:t>
            </a:r>
            <a:r>
              <a:rPr lang="en-US" dirty="0">
                <a:solidFill>
                  <a:srgbClr val="FF0000"/>
                </a:solidFill>
              </a:rPr>
              <a:t> and Sharp Injuries</a:t>
            </a:r>
          </a:p>
        </p:txBody>
      </p:sp>
      <p:pic>
        <p:nvPicPr>
          <p:cNvPr id="5" name="İçerik Yer Tutucusu 4" descr="kişi, şahıs, çivi, parmak, vücuda eklemle bağlı uzuvlar içeren bir resim&#10;&#10;Yapay zeka tarafından oluşturulmuş içerik yanlış olabilir.">
            <a:extLst>
              <a:ext uri="{FF2B5EF4-FFF2-40B4-BE49-F238E27FC236}">
                <a16:creationId xmlns:a16="http://schemas.microsoft.com/office/drawing/2014/main" id="{892E98C8-05AD-31BE-350B-830DAB9493B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906667"/>
            <a:ext cx="5181600" cy="2189253"/>
          </a:xfrm>
        </p:spPr>
      </p:pic>
      <p:sp>
        <p:nvSpPr>
          <p:cNvPr id="8" name="İçerik Yer Tutucusu 7">
            <a:extLst>
              <a:ext uri="{FF2B5EF4-FFF2-40B4-BE49-F238E27FC236}">
                <a16:creationId xmlns:a16="http://schemas.microsoft.com/office/drawing/2014/main" id="{BD76667F-23ED-06AA-99E6-44C4649ABED3}"/>
              </a:ext>
            </a:extLst>
          </p:cNvPr>
          <p:cNvSpPr>
            <a:spLocks noGrp="1"/>
          </p:cNvSpPr>
          <p:nvPr>
            <p:ph sz="half" idx="2"/>
          </p:nvPr>
        </p:nvSpPr>
        <p:spPr/>
        <p:txBody>
          <a:bodyPr/>
          <a:lstStyle/>
          <a:p>
            <a:r>
              <a:rPr lang="en-US" dirty="0" err="1">
                <a:solidFill>
                  <a:srgbClr val="002060"/>
                </a:solidFill>
              </a:rPr>
              <a:t>Needlestik</a:t>
            </a:r>
            <a:r>
              <a:rPr lang="en-US" dirty="0">
                <a:solidFill>
                  <a:srgbClr val="002060"/>
                </a:solidFill>
              </a:rPr>
              <a:t> and sharp injuries are accidental skin penetrating wounds caused by sharp instruments in a medical setting.</a:t>
            </a:r>
          </a:p>
          <a:p>
            <a:r>
              <a:rPr lang="en-US" dirty="0">
                <a:solidFill>
                  <a:srgbClr val="002060"/>
                </a:solidFill>
              </a:rPr>
              <a:t>A break of skin can be from a needle or other ‘sharp’ such as a scalpel/glass</a:t>
            </a:r>
          </a:p>
        </p:txBody>
      </p:sp>
      <p:sp>
        <p:nvSpPr>
          <p:cNvPr id="3" name="Slayt Numarası Yer Tutucusu 2">
            <a:extLst>
              <a:ext uri="{FF2B5EF4-FFF2-40B4-BE49-F238E27FC236}">
                <a16:creationId xmlns:a16="http://schemas.microsoft.com/office/drawing/2014/main" id="{B7AEAC66-0961-6293-CDC9-63B2D7E98638}"/>
              </a:ext>
            </a:extLst>
          </p:cNvPr>
          <p:cNvSpPr>
            <a:spLocks noGrp="1"/>
          </p:cNvSpPr>
          <p:nvPr>
            <p:ph type="sldNum" sz="quarter" idx="12"/>
          </p:nvPr>
        </p:nvSpPr>
        <p:spPr/>
        <p:txBody>
          <a:bodyPr/>
          <a:lstStyle/>
          <a:p>
            <a:fld id="{CE1D7A8A-8F38-4B40-8294-49CD079C7A6C}" type="slidenum">
              <a:rPr lang="en-US" smtClean="0"/>
              <a:pPr/>
              <a:t>2</a:t>
            </a:fld>
            <a:endParaRPr lang="en-US" dirty="0"/>
          </a:p>
        </p:txBody>
      </p:sp>
    </p:spTree>
    <p:extLst>
      <p:ext uri="{BB962C8B-B14F-4D97-AF65-F5344CB8AC3E}">
        <p14:creationId xmlns:p14="http://schemas.microsoft.com/office/powerpoint/2010/main" val="2896948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C8D477-F90F-A162-CF23-B035109C5625}"/>
              </a:ext>
            </a:extLst>
          </p:cNvPr>
          <p:cNvSpPr>
            <a:spLocks noGrp="1"/>
          </p:cNvSpPr>
          <p:nvPr>
            <p:ph type="title"/>
          </p:nvPr>
        </p:nvSpPr>
        <p:spPr/>
        <p:txBody>
          <a:bodyPr/>
          <a:lstStyle/>
          <a:p>
            <a:r>
              <a:rPr lang="en-US" dirty="0">
                <a:solidFill>
                  <a:srgbClr val="FF0000"/>
                </a:solidFill>
              </a:rPr>
              <a:t>Why sharp safety matters?</a:t>
            </a:r>
          </a:p>
        </p:txBody>
      </p:sp>
      <p:sp>
        <p:nvSpPr>
          <p:cNvPr id="3" name="İçerik Yer Tutucusu 2">
            <a:extLst>
              <a:ext uri="{FF2B5EF4-FFF2-40B4-BE49-F238E27FC236}">
                <a16:creationId xmlns:a16="http://schemas.microsoft.com/office/drawing/2014/main" id="{FB725530-40A4-D20B-8C24-25B48D391AC7}"/>
              </a:ext>
            </a:extLst>
          </p:cNvPr>
          <p:cNvSpPr>
            <a:spLocks noGrp="1"/>
          </p:cNvSpPr>
          <p:nvPr>
            <p:ph idx="1"/>
          </p:nvPr>
        </p:nvSpPr>
        <p:spPr/>
        <p:txBody>
          <a:bodyPr>
            <a:normAutofit lnSpcReduction="10000"/>
          </a:bodyPr>
          <a:lstStyle/>
          <a:p>
            <a:pPr>
              <a:buFont typeface="Wingdings" pitchFamily="2" charset="2"/>
              <a:buChar char="v"/>
            </a:pPr>
            <a:r>
              <a:rPr lang="en-US" dirty="0"/>
              <a:t>Each year, an estimated 1.2 million needlestick injuries (NSIs) occurred in Europe before the Covid pandemic.</a:t>
            </a:r>
          </a:p>
          <a:p>
            <a:pPr>
              <a:buFont typeface="Wingdings" pitchFamily="2" charset="2"/>
              <a:buChar char="v"/>
            </a:pPr>
            <a:r>
              <a:rPr lang="en-US" dirty="0"/>
              <a:t>According to WHO: 2 million exposures per year In Healthcare workers: • 30 % of Hepatitis B • 03 % of Hepatitis C • 0.3 % of HIV </a:t>
            </a:r>
          </a:p>
          <a:p>
            <a:pPr>
              <a:buFont typeface="Wingdings" pitchFamily="2" charset="2"/>
              <a:buChar char="v"/>
            </a:pPr>
            <a:r>
              <a:rPr lang="en-US" dirty="0"/>
              <a:t>The CDC estimates that each year 385,000 needlesticks and other sharps-related injuries are sustained by hospital-based healthcare personnel; an average of 1,000 sharps injuries per day. </a:t>
            </a:r>
            <a:r>
              <a:rPr lang="en-US" dirty="0">
                <a:highlight>
                  <a:srgbClr val="00FF00"/>
                </a:highlight>
              </a:rPr>
              <a:t>The true magnitude of the problem is difficult to assess.</a:t>
            </a:r>
          </a:p>
          <a:p>
            <a:pPr>
              <a:buFont typeface="Wingdings" pitchFamily="2" charset="2"/>
              <a:buChar char="v"/>
            </a:pPr>
            <a:r>
              <a:rPr lang="en-US" dirty="0">
                <a:highlight>
                  <a:srgbClr val="00FF00"/>
                </a:highlight>
              </a:rPr>
              <a:t>Surveys of healthcare personnel indicate that 50% or more do not report their occupational percutaneous injuries.</a:t>
            </a:r>
          </a:p>
        </p:txBody>
      </p:sp>
      <p:sp>
        <p:nvSpPr>
          <p:cNvPr id="4" name="Slayt Numarası Yer Tutucusu 3">
            <a:extLst>
              <a:ext uri="{FF2B5EF4-FFF2-40B4-BE49-F238E27FC236}">
                <a16:creationId xmlns:a16="http://schemas.microsoft.com/office/drawing/2014/main" id="{2FE81005-4329-C352-F49C-9804C7ADAAEC}"/>
              </a:ext>
            </a:extLst>
          </p:cNvPr>
          <p:cNvSpPr>
            <a:spLocks noGrp="1"/>
          </p:cNvSpPr>
          <p:nvPr>
            <p:ph type="sldNum" sz="quarter" idx="12"/>
          </p:nvPr>
        </p:nvSpPr>
        <p:spPr/>
        <p:txBody>
          <a:bodyPr/>
          <a:lstStyle/>
          <a:p>
            <a:fld id="{CE1D7A8A-8F38-4B40-8294-49CD079C7A6C}" type="slidenum">
              <a:rPr lang="en-US" smtClean="0"/>
              <a:pPr/>
              <a:t>3</a:t>
            </a:fld>
            <a:endParaRPr lang="en-US" dirty="0"/>
          </a:p>
        </p:txBody>
      </p:sp>
    </p:spTree>
    <p:extLst>
      <p:ext uri="{BB962C8B-B14F-4D97-AF65-F5344CB8AC3E}">
        <p14:creationId xmlns:p14="http://schemas.microsoft.com/office/powerpoint/2010/main" val="425175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a:extLst>
              <a:ext uri="{FF2B5EF4-FFF2-40B4-BE49-F238E27FC236}">
                <a16:creationId xmlns:a16="http://schemas.microsoft.com/office/drawing/2014/main" id="{5678F01A-842E-F1D0-D320-9B2F9FD93AED}"/>
              </a:ext>
            </a:extLst>
          </p:cNvPr>
          <p:cNvSpPr>
            <a:spLocks noGrp="1"/>
          </p:cNvSpPr>
          <p:nvPr>
            <p:ph type="title"/>
          </p:nvPr>
        </p:nvSpPr>
        <p:spPr>
          <a:xfrm flipV="1">
            <a:off x="838200" y="170356"/>
            <a:ext cx="10515600" cy="194769"/>
          </a:xfrm>
        </p:spPr>
        <p:txBody>
          <a:bodyPr/>
          <a:lstStyle/>
          <a:p>
            <a:endParaRPr lang="en-US" dirty="0"/>
          </a:p>
        </p:txBody>
      </p:sp>
      <p:sp>
        <p:nvSpPr>
          <p:cNvPr id="3" name="İçerik Yer Tutucusu 2">
            <a:extLst>
              <a:ext uri="{FF2B5EF4-FFF2-40B4-BE49-F238E27FC236}">
                <a16:creationId xmlns:a16="http://schemas.microsoft.com/office/drawing/2014/main" id="{AA1BAB84-E3EB-3E59-6F55-4BA8602C1876}"/>
              </a:ext>
            </a:extLst>
          </p:cNvPr>
          <p:cNvSpPr>
            <a:spLocks noGrp="1"/>
          </p:cNvSpPr>
          <p:nvPr>
            <p:ph sz="half" idx="1"/>
          </p:nvPr>
        </p:nvSpPr>
        <p:spPr>
          <a:xfrm>
            <a:off x="838200" y="809469"/>
            <a:ext cx="5181600" cy="5367494"/>
          </a:xfrm>
        </p:spPr>
        <p:txBody>
          <a:bodyPr/>
          <a:lstStyle/>
          <a:p>
            <a:r>
              <a:rPr lang="en-US" dirty="0">
                <a:solidFill>
                  <a:srgbClr val="002060"/>
                </a:solidFill>
              </a:rPr>
              <a:t>Prevention of percutaneous injuries and other blood exposures is an important step in preventing the transmission of bloodborne viruses to healthcare workers.</a:t>
            </a:r>
          </a:p>
          <a:p>
            <a:r>
              <a:rPr lang="en-US" dirty="0">
                <a:solidFill>
                  <a:srgbClr val="002060"/>
                </a:solidFill>
              </a:rPr>
              <a:t>Bloodborne Virus Transmission to Healthcare Personnel</a:t>
            </a:r>
          </a:p>
          <a:p>
            <a:pPr marL="0" indent="0">
              <a:buNone/>
            </a:pPr>
            <a:endParaRPr lang="en-US" dirty="0"/>
          </a:p>
        </p:txBody>
      </p:sp>
      <p:sp>
        <p:nvSpPr>
          <p:cNvPr id="8" name="İçerik Yer Tutucusu 7">
            <a:extLst>
              <a:ext uri="{FF2B5EF4-FFF2-40B4-BE49-F238E27FC236}">
                <a16:creationId xmlns:a16="http://schemas.microsoft.com/office/drawing/2014/main" id="{F70B7568-7FBD-ACBA-6C26-7BAFC609C641}"/>
              </a:ext>
            </a:extLst>
          </p:cNvPr>
          <p:cNvSpPr>
            <a:spLocks noGrp="1"/>
          </p:cNvSpPr>
          <p:nvPr>
            <p:ph sz="half" idx="2"/>
          </p:nvPr>
        </p:nvSpPr>
        <p:spPr/>
        <p:txBody>
          <a:bodyPr/>
          <a:lstStyle/>
          <a:p>
            <a:endParaRPr lang="en-US" dirty="0"/>
          </a:p>
        </p:txBody>
      </p:sp>
      <p:sp>
        <p:nvSpPr>
          <p:cNvPr id="4" name="Slayt Numarası Yer Tutucusu 3">
            <a:extLst>
              <a:ext uri="{FF2B5EF4-FFF2-40B4-BE49-F238E27FC236}">
                <a16:creationId xmlns:a16="http://schemas.microsoft.com/office/drawing/2014/main" id="{6770D11B-C3EA-8166-A163-622A148A6DA6}"/>
              </a:ext>
            </a:extLst>
          </p:cNvPr>
          <p:cNvSpPr>
            <a:spLocks noGrp="1"/>
          </p:cNvSpPr>
          <p:nvPr>
            <p:ph type="sldNum" sz="quarter" idx="12"/>
          </p:nvPr>
        </p:nvSpPr>
        <p:spPr/>
        <p:txBody>
          <a:bodyPr/>
          <a:lstStyle/>
          <a:p>
            <a:fld id="{CE1D7A8A-8F38-4B40-8294-49CD079C7A6C}" type="slidenum">
              <a:rPr lang="en-US" smtClean="0"/>
              <a:pPr/>
              <a:t>4</a:t>
            </a:fld>
            <a:endParaRPr lang="en-US" dirty="0"/>
          </a:p>
        </p:txBody>
      </p:sp>
      <p:pic>
        <p:nvPicPr>
          <p:cNvPr id="6" name="Resim 5" descr="metin, ekran görüntüsü, yazı tipi, sayı, numara içeren bir resim&#10;&#10;Yapay zeka tarafından oluşturulmuş içerik yanlış olabilir.">
            <a:extLst>
              <a:ext uri="{FF2B5EF4-FFF2-40B4-BE49-F238E27FC236}">
                <a16:creationId xmlns:a16="http://schemas.microsoft.com/office/drawing/2014/main" id="{78074714-AB97-1CCD-6E71-E823683976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809469"/>
            <a:ext cx="5911121" cy="4976734"/>
          </a:xfrm>
          <a:prstGeom prst="rect">
            <a:avLst/>
          </a:prstGeom>
        </p:spPr>
      </p:pic>
    </p:spTree>
    <p:extLst>
      <p:ext uri="{BB962C8B-B14F-4D97-AF65-F5344CB8AC3E}">
        <p14:creationId xmlns:p14="http://schemas.microsoft.com/office/powerpoint/2010/main" val="2009174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0622E1-BBFA-A6C6-A8F6-0154E4F0F42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41750A6B-6E8F-1E25-90A5-713509C0CBDB}"/>
              </a:ext>
            </a:extLst>
          </p:cNvPr>
          <p:cNvSpPr>
            <a:spLocks noGrp="1"/>
          </p:cNvSpPr>
          <p:nvPr>
            <p:ph idx="1"/>
          </p:nvPr>
        </p:nvSpPr>
        <p:spPr/>
        <p:txBody>
          <a:bodyPr/>
          <a:lstStyle/>
          <a:p>
            <a:r>
              <a:rPr lang="tr-TR" dirty="0" err="1"/>
              <a:t>Consequences</a:t>
            </a:r>
            <a:r>
              <a:rPr lang="tr-TR" dirty="0"/>
              <a:t> of </a:t>
            </a:r>
            <a:r>
              <a:rPr lang="tr-TR" dirty="0" err="1"/>
              <a:t>sharp</a:t>
            </a:r>
            <a:r>
              <a:rPr lang="tr-TR" dirty="0"/>
              <a:t> </a:t>
            </a:r>
            <a:r>
              <a:rPr lang="tr-TR" dirty="0" err="1"/>
              <a:t>injuries</a:t>
            </a:r>
            <a:r>
              <a:rPr lang="tr-TR" dirty="0"/>
              <a:t>: </a:t>
            </a:r>
          </a:p>
          <a:p>
            <a:pPr>
              <a:buFont typeface="Wingdings" pitchFamily="2" charset="2"/>
              <a:buChar char="v"/>
            </a:pPr>
            <a:r>
              <a:rPr lang="tr-TR" dirty="0" err="1"/>
              <a:t>pain</a:t>
            </a:r>
            <a:r>
              <a:rPr lang="tr-TR" dirty="0"/>
              <a:t> </a:t>
            </a:r>
            <a:r>
              <a:rPr lang="tr-TR" dirty="0" err="1"/>
              <a:t>and</a:t>
            </a:r>
            <a:r>
              <a:rPr lang="tr-TR" dirty="0"/>
              <a:t> </a:t>
            </a:r>
            <a:r>
              <a:rPr lang="tr-TR" dirty="0" err="1"/>
              <a:t>anxiety</a:t>
            </a:r>
            <a:endParaRPr lang="tr-TR" dirty="0"/>
          </a:p>
          <a:p>
            <a:pPr>
              <a:buFont typeface="Wingdings" pitchFamily="2" charset="2"/>
              <a:buChar char="v"/>
            </a:pPr>
            <a:r>
              <a:rPr lang="tr-TR" dirty="0"/>
              <a:t>post-</a:t>
            </a:r>
            <a:r>
              <a:rPr lang="tr-TR" dirty="0" err="1"/>
              <a:t>exposure</a:t>
            </a:r>
            <a:r>
              <a:rPr lang="tr-TR" dirty="0"/>
              <a:t> </a:t>
            </a:r>
            <a:r>
              <a:rPr lang="tr-TR" dirty="0" err="1"/>
              <a:t>testing</a:t>
            </a:r>
            <a:r>
              <a:rPr lang="tr-TR" dirty="0"/>
              <a:t> </a:t>
            </a:r>
            <a:r>
              <a:rPr lang="tr-TR" dirty="0" err="1"/>
              <a:t>and</a:t>
            </a:r>
            <a:r>
              <a:rPr lang="tr-TR" dirty="0"/>
              <a:t> </a:t>
            </a:r>
            <a:r>
              <a:rPr lang="tr-TR" dirty="0" err="1"/>
              <a:t>medication</a:t>
            </a:r>
            <a:endParaRPr lang="tr-TR" dirty="0"/>
          </a:p>
          <a:p>
            <a:pPr>
              <a:buFont typeface="Wingdings" pitchFamily="2" charset="2"/>
              <a:buChar char="v"/>
            </a:pPr>
            <a:r>
              <a:rPr lang="tr-TR" dirty="0" err="1"/>
              <a:t>lost</a:t>
            </a:r>
            <a:r>
              <a:rPr lang="tr-TR" dirty="0"/>
              <a:t> of </a:t>
            </a:r>
            <a:r>
              <a:rPr lang="tr-TR" dirty="0" err="1"/>
              <a:t>work</a:t>
            </a:r>
            <a:r>
              <a:rPr lang="tr-TR" dirty="0"/>
              <a:t> time</a:t>
            </a:r>
          </a:p>
          <a:p>
            <a:pPr>
              <a:buFont typeface="Wingdings" pitchFamily="2" charset="2"/>
              <a:buChar char="v"/>
            </a:pPr>
            <a:r>
              <a:rPr lang="tr-TR" dirty="0" err="1"/>
              <a:t>İncreased</a:t>
            </a:r>
            <a:r>
              <a:rPr lang="tr-TR" dirty="0"/>
              <a:t> </a:t>
            </a:r>
            <a:r>
              <a:rPr lang="tr-TR" dirty="0" err="1"/>
              <a:t>cost</a:t>
            </a:r>
            <a:endParaRPr lang="tr-TR" dirty="0"/>
          </a:p>
          <a:p>
            <a:pPr>
              <a:buFont typeface="Wingdings" pitchFamily="2" charset="2"/>
              <a:buChar char="v"/>
            </a:pPr>
            <a:r>
              <a:rPr lang="tr-TR" dirty="0" err="1"/>
              <a:t>Long</a:t>
            </a:r>
            <a:r>
              <a:rPr lang="tr-TR" dirty="0"/>
              <a:t> </a:t>
            </a:r>
            <a:r>
              <a:rPr lang="tr-TR" dirty="0" err="1"/>
              <a:t>term</a:t>
            </a:r>
            <a:r>
              <a:rPr lang="tr-TR" dirty="0"/>
              <a:t> </a:t>
            </a:r>
            <a:r>
              <a:rPr lang="tr-TR" dirty="0" err="1"/>
              <a:t>consequences</a:t>
            </a:r>
            <a:endParaRPr lang="tr-TR" dirty="0"/>
          </a:p>
          <a:p>
            <a:pPr>
              <a:buFont typeface="Wingdings" pitchFamily="2" charset="2"/>
              <a:buChar char="v"/>
            </a:pPr>
            <a:endParaRPr lang="tr-TR" dirty="0"/>
          </a:p>
          <a:p>
            <a:pPr>
              <a:buFont typeface="Wingdings" pitchFamily="2" charset="2"/>
              <a:buChar char="v"/>
            </a:pPr>
            <a:endParaRPr lang="tr-TR" dirty="0"/>
          </a:p>
        </p:txBody>
      </p:sp>
      <p:sp>
        <p:nvSpPr>
          <p:cNvPr id="4" name="Slayt Numarası Yer Tutucusu 3">
            <a:extLst>
              <a:ext uri="{FF2B5EF4-FFF2-40B4-BE49-F238E27FC236}">
                <a16:creationId xmlns:a16="http://schemas.microsoft.com/office/drawing/2014/main" id="{C1984A46-2CB1-B2A5-CD34-2D6868713C76}"/>
              </a:ext>
            </a:extLst>
          </p:cNvPr>
          <p:cNvSpPr>
            <a:spLocks noGrp="1"/>
          </p:cNvSpPr>
          <p:nvPr>
            <p:ph type="sldNum" sz="quarter" idx="12"/>
          </p:nvPr>
        </p:nvSpPr>
        <p:spPr/>
        <p:txBody>
          <a:bodyPr/>
          <a:lstStyle/>
          <a:p>
            <a:fld id="{CE1D7A8A-8F38-4B40-8294-49CD079C7A6C}" type="slidenum">
              <a:rPr lang="tr-TR" altLang="tr-TR" smtClean="0"/>
              <a:pPr/>
              <a:t>5</a:t>
            </a:fld>
            <a:endParaRPr lang="tr-TR" altLang="tr-TR"/>
          </a:p>
        </p:txBody>
      </p:sp>
      <p:sp>
        <p:nvSpPr>
          <p:cNvPr id="5" name="Sağ Küme Ayracı 4">
            <a:extLst>
              <a:ext uri="{FF2B5EF4-FFF2-40B4-BE49-F238E27FC236}">
                <a16:creationId xmlns:a16="http://schemas.microsoft.com/office/drawing/2014/main" id="{4529A089-F86C-D1BA-D4B5-2F0F8CA5559D}"/>
              </a:ext>
            </a:extLst>
          </p:cNvPr>
          <p:cNvSpPr/>
          <p:nvPr/>
        </p:nvSpPr>
        <p:spPr>
          <a:xfrm>
            <a:off x="6095999" y="1772587"/>
            <a:ext cx="1289155" cy="3312826"/>
          </a:xfrm>
          <a:prstGeom prst="rightBrace">
            <a:avLst>
              <a:gd name="adj1" fmla="val 8333"/>
              <a:gd name="adj2" fmla="val 48643"/>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a:ln w="0"/>
              <a:effectLst>
                <a:outerShdw blurRad="38100" dist="19050" dir="2700000" algn="tl" rotWithShape="0">
                  <a:schemeClr val="dk1">
                    <a:alpha val="40000"/>
                  </a:schemeClr>
                </a:outerShdw>
              </a:effectLst>
            </a:endParaRPr>
          </a:p>
        </p:txBody>
      </p:sp>
      <p:sp>
        <p:nvSpPr>
          <p:cNvPr id="6" name="Metin kutusu 5">
            <a:extLst>
              <a:ext uri="{FF2B5EF4-FFF2-40B4-BE49-F238E27FC236}">
                <a16:creationId xmlns:a16="http://schemas.microsoft.com/office/drawing/2014/main" id="{C399F063-595C-B71C-AB3D-5E818F4A303D}"/>
              </a:ext>
            </a:extLst>
          </p:cNvPr>
          <p:cNvSpPr txBox="1"/>
          <p:nvPr/>
        </p:nvSpPr>
        <p:spPr>
          <a:xfrm>
            <a:off x="7405141" y="3357797"/>
            <a:ext cx="1495538" cy="369332"/>
          </a:xfrm>
          <a:prstGeom prst="rect">
            <a:avLst/>
          </a:prstGeom>
          <a:noFill/>
        </p:spPr>
        <p:txBody>
          <a:bodyPr wrap="none" rtlCol="0">
            <a:spAutoFit/>
          </a:bodyPr>
          <a:lstStyle/>
          <a:p>
            <a:r>
              <a:rPr lang="tr-TR" dirty="0">
                <a:solidFill>
                  <a:srgbClr val="002060"/>
                </a:solidFill>
              </a:rPr>
              <a:t>PREVENTABLE</a:t>
            </a:r>
          </a:p>
        </p:txBody>
      </p:sp>
    </p:spTree>
    <p:extLst>
      <p:ext uri="{BB962C8B-B14F-4D97-AF65-F5344CB8AC3E}">
        <p14:creationId xmlns:p14="http://schemas.microsoft.com/office/powerpoint/2010/main" val="1187013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E3B91F-CB28-693B-B497-AC6BDB4529F4}"/>
              </a:ext>
            </a:extLst>
          </p:cNvPr>
          <p:cNvSpPr>
            <a:spLocks noGrp="1"/>
          </p:cNvSpPr>
          <p:nvPr>
            <p:ph type="title"/>
          </p:nvPr>
        </p:nvSpPr>
        <p:spPr/>
        <p:txBody>
          <a:bodyPr/>
          <a:lstStyle/>
          <a:p>
            <a:r>
              <a:rPr lang="tr-TR" dirty="0" err="1">
                <a:solidFill>
                  <a:srgbClr val="FF0000"/>
                </a:solidFill>
              </a:rPr>
              <a:t>Common</a:t>
            </a:r>
            <a:r>
              <a:rPr lang="tr-TR" dirty="0">
                <a:solidFill>
                  <a:srgbClr val="FF0000"/>
                </a:solidFill>
              </a:rPr>
              <a:t> </a:t>
            </a:r>
            <a:r>
              <a:rPr lang="tr-TR" dirty="0" err="1">
                <a:solidFill>
                  <a:srgbClr val="FF0000"/>
                </a:solidFill>
              </a:rPr>
              <a:t>causes</a:t>
            </a:r>
            <a:r>
              <a:rPr lang="tr-TR" dirty="0">
                <a:solidFill>
                  <a:srgbClr val="FF0000"/>
                </a:solidFill>
              </a:rPr>
              <a:t> of </a:t>
            </a:r>
            <a:r>
              <a:rPr lang="tr-TR" dirty="0" err="1">
                <a:solidFill>
                  <a:srgbClr val="FF0000"/>
                </a:solidFill>
              </a:rPr>
              <a:t>sharp</a:t>
            </a:r>
            <a:r>
              <a:rPr lang="tr-TR" dirty="0">
                <a:solidFill>
                  <a:srgbClr val="FF0000"/>
                </a:solidFill>
              </a:rPr>
              <a:t> </a:t>
            </a:r>
            <a:r>
              <a:rPr lang="tr-TR" dirty="0" err="1">
                <a:solidFill>
                  <a:srgbClr val="FF0000"/>
                </a:solidFill>
              </a:rPr>
              <a:t>injuries</a:t>
            </a:r>
            <a:endParaRPr lang="tr-TR" dirty="0">
              <a:solidFill>
                <a:srgbClr val="FF0000"/>
              </a:solidFill>
            </a:endParaRPr>
          </a:p>
        </p:txBody>
      </p:sp>
      <p:sp>
        <p:nvSpPr>
          <p:cNvPr id="3" name="İçerik Yer Tutucusu 2">
            <a:extLst>
              <a:ext uri="{FF2B5EF4-FFF2-40B4-BE49-F238E27FC236}">
                <a16:creationId xmlns:a16="http://schemas.microsoft.com/office/drawing/2014/main" id="{9940B5C1-A109-15BA-C7FD-E0F814FDB063}"/>
              </a:ext>
            </a:extLst>
          </p:cNvPr>
          <p:cNvSpPr>
            <a:spLocks noGrp="1"/>
          </p:cNvSpPr>
          <p:nvPr>
            <p:ph idx="1"/>
          </p:nvPr>
        </p:nvSpPr>
        <p:spPr/>
        <p:txBody>
          <a:bodyPr/>
          <a:lstStyle/>
          <a:p>
            <a:r>
              <a:rPr lang="tr-TR" dirty="0" err="1"/>
              <a:t>Recapping</a:t>
            </a:r>
            <a:r>
              <a:rPr lang="tr-TR" dirty="0"/>
              <a:t> </a:t>
            </a:r>
            <a:r>
              <a:rPr lang="tr-TR" dirty="0" err="1"/>
              <a:t>used</a:t>
            </a:r>
            <a:r>
              <a:rPr lang="tr-TR" dirty="0"/>
              <a:t> </a:t>
            </a:r>
            <a:r>
              <a:rPr lang="tr-TR" dirty="0" err="1"/>
              <a:t>needles</a:t>
            </a:r>
            <a:endParaRPr lang="tr-TR" dirty="0"/>
          </a:p>
          <a:p>
            <a:r>
              <a:rPr lang="tr-TR" dirty="0" err="1"/>
              <a:t>Improper</a:t>
            </a:r>
            <a:r>
              <a:rPr lang="tr-TR" dirty="0"/>
              <a:t> </a:t>
            </a:r>
            <a:r>
              <a:rPr lang="tr-TR" dirty="0" err="1"/>
              <a:t>disposal</a:t>
            </a:r>
            <a:r>
              <a:rPr lang="tr-TR" dirty="0"/>
              <a:t> of </a:t>
            </a:r>
            <a:r>
              <a:rPr lang="tr-TR" dirty="0" err="1"/>
              <a:t>sharps</a:t>
            </a:r>
            <a:endParaRPr lang="tr-TR" dirty="0"/>
          </a:p>
          <a:p>
            <a:r>
              <a:rPr lang="tr-TR" dirty="0" err="1"/>
              <a:t>Rushing</a:t>
            </a:r>
            <a:r>
              <a:rPr lang="tr-TR" dirty="0"/>
              <a:t> </a:t>
            </a:r>
            <a:r>
              <a:rPr lang="tr-TR" dirty="0" err="1"/>
              <a:t>or</a:t>
            </a:r>
            <a:r>
              <a:rPr lang="tr-TR" dirty="0"/>
              <a:t> </a:t>
            </a:r>
            <a:r>
              <a:rPr lang="tr-TR" dirty="0" err="1"/>
              <a:t>multitasking</a:t>
            </a:r>
            <a:r>
              <a:rPr lang="tr-TR" dirty="0"/>
              <a:t> </a:t>
            </a:r>
            <a:r>
              <a:rPr lang="tr-TR" dirty="0" err="1"/>
              <a:t>during</a:t>
            </a:r>
            <a:r>
              <a:rPr lang="tr-TR" dirty="0"/>
              <a:t> </a:t>
            </a:r>
            <a:r>
              <a:rPr lang="tr-TR" dirty="0" err="1"/>
              <a:t>injections</a:t>
            </a:r>
            <a:endParaRPr lang="tr-TR" dirty="0"/>
          </a:p>
          <a:p>
            <a:r>
              <a:rPr lang="tr-TR" dirty="0" err="1"/>
              <a:t>Passing</a:t>
            </a:r>
            <a:r>
              <a:rPr lang="tr-TR" dirty="0"/>
              <a:t> </a:t>
            </a:r>
            <a:r>
              <a:rPr lang="tr-TR" dirty="0" err="1"/>
              <a:t>sharps</a:t>
            </a:r>
            <a:r>
              <a:rPr lang="tr-TR" dirty="0"/>
              <a:t> </a:t>
            </a:r>
            <a:r>
              <a:rPr lang="tr-TR" dirty="0" err="1"/>
              <a:t>between</a:t>
            </a:r>
            <a:r>
              <a:rPr lang="tr-TR" dirty="0"/>
              <a:t> </a:t>
            </a:r>
            <a:r>
              <a:rPr lang="tr-TR" dirty="0" err="1"/>
              <a:t>staff</a:t>
            </a:r>
            <a:endParaRPr lang="tr-TR" dirty="0"/>
          </a:p>
          <a:p>
            <a:r>
              <a:rPr lang="tr-TR" dirty="0"/>
              <a:t>Not </a:t>
            </a:r>
            <a:r>
              <a:rPr lang="tr-TR" dirty="0" err="1"/>
              <a:t>using</a:t>
            </a:r>
            <a:r>
              <a:rPr lang="tr-TR" dirty="0"/>
              <a:t> </a:t>
            </a:r>
            <a:r>
              <a:rPr lang="tr-TR" dirty="0" err="1"/>
              <a:t>safety</a:t>
            </a:r>
            <a:r>
              <a:rPr lang="tr-TR" dirty="0"/>
              <a:t>- </a:t>
            </a:r>
            <a:r>
              <a:rPr lang="tr-TR" dirty="0" err="1"/>
              <a:t>engineered</a:t>
            </a:r>
            <a:r>
              <a:rPr lang="tr-TR" dirty="0"/>
              <a:t> </a:t>
            </a:r>
            <a:r>
              <a:rPr lang="tr-TR" dirty="0" err="1"/>
              <a:t>devices</a:t>
            </a:r>
            <a:endParaRPr lang="tr-TR" dirty="0"/>
          </a:p>
          <a:p>
            <a:r>
              <a:rPr lang="tr-TR" dirty="0" err="1"/>
              <a:t>Overfilled</a:t>
            </a:r>
            <a:r>
              <a:rPr lang="tr-TR" dirty="0"/>
              <a:t> </a:t>
            </a:r>
            <a:r>
              <a:rPr lang="tr-TR" dirty="0" err="1"/>
              <a:t>sharps</a:t>
            </a:r>
            <a:r>
              <a:rPr lang="tr-TR" dirty="0"/>
              <a:t> </a:t>
            </a:r>
            <a:r>
              <a:rPr lang="tr-TR" dirty="0" err="1"/>
              <a:t>containers</a:t>
            </a:r>
            <a:endParaRPr lang="tr-TR" dirty="0"/>
          </a:p>
        </p:txBody>
      </p:sp>
      <p:sp>
        <p:nvSpPr>
          <p:cNvPr id="4" name="Slayt Numarası Yer Tutucusu 3">
            <a:extLst>
              <a:ext uri="{FF2B5EF4-FFF2-40B4-BE49-F238E27FC236}">
                <a16:creationId xmlns:a16="http://schemas.microsoft.com/office/drawing/2014/main" id="{C18D8306-E626-26CA-6FBC-D19DAE1461CF}"/>
              </a:ext>
            </a:extLst>
          </p:cNvPr>
          <p:cNvSpPr>
            <a:spLocks noGrp="1"/>
          </p:cNvSpPr>
          <p:nvPr>
            <p:ph type="sldNum" sz="quarter" idx="12"/>
          </p:nvPr>
        </p:nvSpPr>
        <p:spPr/>
        <p:txBody>
          <a:bodyPr/>
          <a:lstStyle/>
          <a:p>
            <a:fld id="{CE1D7A8A-8F38-4B40-8294-49CD079C7A6C}" type="slidenum">
              <a:rPr lang="tr-TR" altLang="tr-TR" smtClean="0"/>
              <a:pPr/>
              <a:t>6</a:t>
            </a:fld>
            <a:endParaRPr lang="tr-TR" altLang="tr-TR"/>
          </a:p>
        </p:txBody>
      </p:sp>
      <mc:AlternateContent xmlns:mc="http://schemas.openxmlformats.org/markup-compatibility/2006" xmlns:p14="http://schemas.microsoft.com/office/powerpoint/2010/main">
        <mc:Choice Requires="p14">
          <p:contentPart p14:bwMode="auto" r:id="rId2">
            <p14:nvContentPartPr>
              <p14:cNvPr id="5" name="Mürekkep 4">
                <a:extLst>
                  <a:ext uri="{FF2B5EF4-FFF2-40B4-BE49-F238E27FC236}">
                    <a16:creationId xmlns:a16="http://schemas.microsoft.com/office/drawing/2014/main" id="{CECA0849-19D0-3089-D03E-7B1C82F2BFB2}"/>
                  </a:ext>
                </a:extLst>
              </p14:cNvPr>
              <p14:cNvContentPartPr/>
              <p14:nvPr/>
            </p14:nvContentPartPr>
            <p14:xfrm>
              <a:off x="1097280" y="1327550"/>
              <a:ext cx="24480" cy="3960"/>
            </p14:xfrm>
          </p:contentPart>
        </mc:Choice>
        <mc:Fallback xmlns="">
          <p:pic>
            <p:nvPicPr>
              <p:cNvPr id="5" name="Mürekkep 4">
                <a:extLst>
                  <a:ext uri="{FF2B5EF4-FFF2-40B4-BE49-F238E27FC236}">
                    <a16:creationId xmlns:a16="http://schemas.microsoft.com/office/drawing/2014/main" id="{CECA0849-19D0-3089-D03E-7B1C82F2BFB2}"/>
                  </a:ext>
                </a:extLst>
              </p:cNvPr>
              <p:cNvPicPr/>
              <p:nvPr/>
            </p:nvPicPr>
            <p:blipFill>
              <a:blip r:embed="rId3"/>
              <a:stretch>
                <a:fillRect/>
              </a:stretch>
            </p:blipFill>
            <p:spPr>
              <a:xfrm>
                <a:off x="1088280" y="1318550"/>
                <a:ext cx="421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Mürekkep 5">
                <a:extLst>
                  <a:ext uri="{FF2B5EF4-FFF2-40B4-BE49-F238E27FC236}">
                    <a16:creationId xmlns:a16="http://schemas.microsoft.com/office/drawing/2014/main" id="{96582FFD-55FB-0C7C-E5CC-BCFC58CE938B}"/>
                  </a:ext>
                </a:extLst>
              </p14:cNvPr>
              <p14:cNvContentPartPr/>
              <p14:nvPr/>
            </p14:nvContentPartPr>
            <p14:xfrm>
              <a:off x="847080" y="1273910"/>
              <a:ext cx="360" cy="360"/>
            </p14:xfrm>
          </p:contentPart>
        </mc:Choice>
        <mc:Fallback xmlns="">
          <p:pic>
            <p:nvPicPr>
              <p:cNvPr id="6" name="Mürekkep 5">
                <a:extLst>
                  <a:ext uri="{FF2B5EF4-FFF2-40B4-BE49-F238E27FC236}">
                    <a16:creationId xmlns:a16="http://schemas.microsoft.com/office/drawing/2014/main" id="{96582FFD-55FB-0C7C-E5CC-BCFC58CE938B}"/>
                  </a:ext>
                </a:extLst>
              </p:cNvPr>
              <p:cNvPicPr/>
              <p:nvPr/>
            </p:nvPicPr>
            <p:blipFill>
              <a:blip r:embed="rId5"/>
              <a:stretch>
                <a:fillRect/>
              </a:stretch>
            </p:blipFill>
            <p:spPr>
              <a:xfrm>
                <a:off x="838080" y="1264910"/>
                <a:ext cx="18000" cy="18000"/>
              </a:xfrm>
              <a:prstGeom prst="rect">
                <a:avLst/>
              </a:prstGeom>
            </p:spPr>
          </p:pic>
        </mc:Fallback>
      </mc:AlternateContent>
    </p:spTree>
    <p:extLst>
      <p:ext uri="{BB962C8B-B14F-4D97-AF65-F5344CB8AC3E}">
        <p14:creationId xmlns:p14="http://schemas.microsoft.com/office/powerpoint/2010/main" val="1031049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946F15-C97B-3BE7-D15D-8DDB34536C62}"/>
              </a:ext>
            </a:extLst>
          </p:cNvPr>
          <p:cNvSpPr>
            <a:spLocks noGrp="1"/>
          </p:cNvSpPr>
          <p:nvPr>
            <p:ph type="title"/>
          </p:nvPr>
        </p:nvSpPr>
        <p:spPr/>
        <p:txBody>
          <a:bodyPr/>
          <a:lstStyle/>
          <a:p>
            <a:r>
              <a:rPr lang="tr-TR" dirty="0" err="1">
                <a:solidFill>
                  <a:srgbClr val="FF0000"/>
                </a:solidFill>
              </a:rPr>
              <a:t>Sharp</a:t>
            </a:r>
            <a:r>
              <a:rPr lang="tr-TR" dirty="0">
                <a:solidFill>
                  <a:srgbClr val="FF0000"/>
                </a:solidFill>
              </a:rPr>
              <a:t> </a:t>
            </a:r>
            <a:r>
              <a:rPr lang="tr-TR" dirty="0" err="1">
                <a:solidFill>
                  <a:srgbClr val="FF0000"/>
                </a:solidFill>
              </a:rPr>
              <a:t>safety</a:t>
            </a:r>
            <a:r>
              <a:rPr lang="tr-TR" dirty="0">
                <a:solidFill>
                  <a:srgbClr val="FF0000"/>
                </a:solidFill>
              </a:rPr>
              <a:t> is </a:t>
            </a:r>
            <a:r>
              <a:rPr lang="tr-TR" dirty="0" err="1">
                <a:solidFill>
                  <a:srgbClr val="FF0000"/>
                </a:solidFill>
              </a:rPr>
              <a:t>the</a:t>
            </a:r>
            <a:r>
              <a:rPr lang="tr-TR" dirty="0">
                <a:solidFill>
                  <a:srgbClr val="FF0000"/>
                </a:solidFill>
              </a:rPr>
              <a:t> </a:t>
            </a:r>
            <a:r>
              <a:rPr lang="tr-TR" dirty="0" err="1">
                <a:solidFill>
                  <a:srgbClr val="FF0000"/>
                </a:solidFill>
              </a:rPr>
              <a:t>best</a:t>
            </a:r>
            <a:r>
              <a:rPr lang="tr-TR" dirty="0">
                <a:solidFill>
                  <a:srgbClr val="FF0000"/>
                </a:solidFill>
              </a:rPr>
              <a:t> </a:t>
            </a:r>
            <a:r>
              <a:rPr lang="tr-TR" dirty="0" err="1">
                <a:solidFill>
                  <a:srgbClr val="FF0000"/>
                </a:solidFill>
              </a:rPr>
              <a:t>practice</a:t>
            </a:r>
            <a:endParaRPr lang="tr-TR" dirty="0">
              <a:solidFill>
                <a:srgbClr val="FF0000"/>
              </a:solidFill>
            </a:endParaRPr>
          </a:p>
        </p:txBody>
      </p:sp>
      <p:pic>
        <p:nvPicPr>
          <p:cNvPr id="6" name="İçerik Yer Tutucusu 5" descr="metin, giyim, ekran görüntüsü içeren bir resim&#10;&#10;Yapay zeka tarafından oluşturulmuş içerik yanlış olabilir.">
            <a:extLst>
              <a:ext uri="{FF2B5EF4-FFF2-40B4-BE49-F238E27FC236}">
                <a16:creationId xmlns:a16="http://schemas.microsoft.com/office/drawing/2014/main" id="{CD92D295-CD85-851C-9F40-A08ACF8095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78110" y="759405"/>
            <a:ext cx="7875177" cy="4951847"/>
          </a:xfrm>
        </p:spPr>
      </p:pic>
      <p:sp>
        <p:nvSpPr>
          <p:cNvPr id="4" name="Slayt Numarası Yer Tutucusu 3">
            <a:extLst>
              <a:ext uri="{FF2B5EF4-FFF2-40B4-BE49-F238E27FC236}">
                <a16:creationId xmlns:a16="http://schemas.microsoft.com/office/drawing/2014/main" id="{93725944-34DA-7C2E-8602-EBCEF89B607A}"/>
              </a:ext>
            </a:extLst>
          </p:cNvPr>
          <p:cNvSpPr>
            <a:spLocks noGrp="1"/>
          </p:cNvSpPr>
          <p:nvPr>
            <p:ph type="sldNum" sz="quarter" idx="12"/>
          </p:nvPr>
        </p:nvSpPr>
        <p:spPr/>
        <p:txBody>
          <a:bodyPr/>
          <a:lstStyle/>
          <a:p>
            <a:fld id="{CE1D7A8A-8F38-4B40-8294-49CD079C7A6C}" type="slidenum">
              <a:rPr lang="tr-TR" altLang="tr-TR" smtClean="0"/>
              <a:pPr/>
              <a:t>7</a:t>
            </a:fld>
            <a:endParaRPr lang="tr-TR" altLang="tr-TR"/>
          </a:p>
        </p:txBody>
      </p:sp>
    </p:spTree>
    <p:extLst>
      <p:ext uri="{BB962C8B-B14F-4D97-AF65-F5344CB8AC3E}">
        <p14:creationId xmlns:p14="http://schemas.microsoft.com/office/powerpoint/2010/main" val="996404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846C23-3528-32C2-D045-EDAA6D8C0561}"/>
              </a:ext>
            </a:extLst>
          </p:cNvPr>
          <p:cNvSpPr>
            <a:spLocks noGrp="1"/>
          </p:cNvSpPr>
          <p:nvPr>
            <p:ph type="title"/>
          </p:nvPr>
        </p:nvSpPr>
        <p:spPr/>
        <p:txBody>
          <a:bodyPr/>
          <a:lstStyle/>
          <a:p>
            <a:r>
              <a:rPr lang="en-US" dirty="0">
                <a:solidFill>
                  <a:srgbClr val="FF0000"/>
                </a:solidFill>
              </a:rPr>
              <a:t>Sharp safety best practices: </a:t>
            </a:r>
          </a:p>
        </p:txBody>
      </p:sp>
      <p:sp>
        <p:nvSpPr>
          <p:cNvPr id="3" name="İçerik Yer Tutucusu 2">
            <a:extLst>
              <a:ext uri="{FF2B5EF4-FFF2-40B4-BE49-F238E27FC236}">
                <a16:creationId xmlns:a16="http://schemas.microsoft.com/office/drawing/2014/main" id="{92B35247-3F58-C9F0-720A-279013DD6AF1}"/>
              </a:ext>
            </a:extLst>
          </p:cNvPr>
          <p:cNvSpPr>
            <a:spLocks noGrp="1"/>
          </p:cNvSpPr>
          <p:nvPr>
            <p:ph idx="1"/>
          </p:nvPr>
        </p:nvSpPr>
        <p:spPr/>
        <p:txBody>
          <a:bodyPr/>
          <a:lstStyle/>
          <a:p>
            <a:pPr>
              <a:buFont typeface="Wingdings" pitchFamily="2" charset="2"/>
              <a:buChar char="v"/>
            </a:pPr>
            <a:r>
              <a:rPr lang="en-US" dirty="0"/>
              <a:t>Always choose </a:t>
            </a:r>
            <a:r>
              <a:rPr lang="en-US" dirty="0" err="1"/>
              <a:t>needels</a:t>
            </a:r>
            <a:r>
              <a:rPr lang="en-US" dirty="0"/>
              <a:t> and scalpels with retractable or self- sheathing features</a:t>
            </a:r>
          </a:p>
        </p:txBody>
      </p:sp>
      <p:sp>
        <p:nvSpPr>
          <p:cNvPr id="4" name="Slayt Numarası Yer Tutucusu 3">
            <a:extLst>
              <a:ext uri="{FF2B5EF4-FFF2-40B4-BE49-F238E27FC236}">
                <a16:creationId xmlns:a16="http://schemas.microsoft.com/office/drawing/2014/main" id="{0F8F12A7-9442-6BCA-E959-98890F9F42BB}"/>
              </a:ext>
            </a:extLst>
          </p:cNvPr>
          <p:cNvSpPr>
            <a:spLocks noGrp="1"/>
          </p:cNvSpPr>
          <p:nvPr>
            <p:ph type="sldNum" sz="quarter" idx="12"/>
          </p:nvPr>
        </p:nvSpPr>
        <p:spPr/>
        <p:txBody>
          <a:bodyPr/>
          <a:lstStyle/>
          <a:p>
            <a:fld id="{CE1D7A8A-8F38-4B40-8294-49CD079C7A6C}" type="slidenum">
              <a:rPr lang="en-US" smtClean="0"/>
              <a:pPr/>
              <a:t>8</a:t>
            </a:fld>
            <a:endParaRPr lang="en-US" dirty="0"/>
          </a:p>
        </p:txBody>
      </p:sp>
      <p:pic>
        <p:nvPicPr>
          <p:cNvPr id="6" name="Resim 5" descr="metin, ekran görüntüsü, yazı tipi, sayı, numara içeren bir resim&#10;&#10;Yapay zeka tarafından oluşturulmuş içerik yanlış olabilir.">
            <a:extLst>
              <a:ext uri="{FF2B5EF4-FFF2-40B4-BE49-F238E27FC236}">
                <a16:creationId xmlns:a16="http://schemas.microsoft.com/office/drawing/2014/main" id="{75C4AE79-D4FC-7AB7-D25E-F601B06E57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796" y="1965856"/>
            <a:ext cx="7772400" cy="3104706"/>
          </a:xfrm>
          <a:prstGeom prst="rect">
            <a:avLst/>
          </a:prstGeom>
        </p:spPr>
      </p:pic>
    </p:spTree>
    <p:extLst>
      <p:ext uri="{BB962C8B-B14F-4D97-AF65-F5344CB8AC3E}">
        <p14:creationId xmlns:p14="http://schemas.microsoft.com/office/powerpoint/2010/main" val="2703764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F6F3A4-BF8D-F439-CEA3-E43B459F7401}"/>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D192FD31-92AD-35C7-C059-765EF023259F}"/>
              </a:ext>
            </a:extLst>
          </p:cNvPr>
          <p:cNvSpPr>
            <a:spLocks noGrp="1"/>
          </p:cNvSpPr>
          <p:nvPr>
            <p:ph idx="1"/>
          </p:nvPr>
        </p:nvSpPr>
        <p:spPr/>
        <p:txBody>
          <a:bodyPr/>
          <a:lstStyle/>
          <a:p>
            <a:pPr>
              <a:buFont typeface="Wingdings" pitchFamily="2" charset="2"/>
              <a:buChar char="v"/>
            </a:pPr>
            <a:r>
              <a:rPr lang="en-US" dirty="0"/>
              <a:t>Never recap used needles. This is the most dangerous practices. Use the one-hand scoop only if recapping is absolutely necessary, per policy.</a:t>
            </a:r>
          </a:p>
        </p:txBody>
      </p:sp>
      <p:sp>
        <p:nvSpPr>
          <p:cNvPr id="4" name="Slayt Numarası Yer Tutucusu 3">
            <a:extLst>
              <a:ext uri="{FF2B5EF4-FFF2-40B4-BE49-F238E27FC236}">
                <a16:creationId xmlns:a16="http://schemas.microsoft.com/office/drawing/2014/main" id="{9ECB7347-3D21-D8B9-539D-50869B47FA01}"/>
              </a:ext>
            </a:extLst>
          </p:cNvPr>
          <p:cNvSpPr>
            <a:spLocks noGrp="1"/>
          </p:cNvSpPr>
          <p:nvPr>
            <p:ph type="sldNum" sz="quarter" idx="12"/>
          </p:nvPr>
        </p:nvSpPr>
        <p:spPr/>
        <p:txBody>
          <a:bodyPr/>
          <a:lstStyle/>
          <a:p>
            <a:fld id="{CE1D7A8A-8F38-4B40-8294-49CD079C7A6C}" type="slidenum">
              <a:rPr lang="en-US" smtClean="0"/>
              <a:pPr/>
              <a:t>9</a:t>
            </a:fld>
            <a:endParaRPr lang="en-US" dirty="0"/>
          </a:p>
        </p:txBody>
      </p:sp>
      <p:pic>
        <p:nvPicPr>
          <p:cNvPr id="6" name="Resim 5" descr="tıbbi cihazlar, mavi, iç mekan, kişi, şahıs içeren bir resim&#10;&#10;Yapay zeka tarafından oluşturulmuş içerik yanlış olabilir.">
            <a:extLst>
              <a:ext uri="{FF2B5EF4-FFF2-40B4-BE49-F238E27FC236}">
                <a16:creationId xmlns:a16="http://schemas.microsoft.com/office/drawing/2014/main" id="{8C76011B-4EE9-C02B-4F13-1B7AD725F1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2152" y="2648954"/>
            <a:ext cx="8426345" cy="2897407"/>
          </a:xfrm>
          <a:prstGeom prst="rect">
            <a:avLst/>
          </a:prstGeom>
        </p:spPr>
      </p:pic>
    </p:spTree>
    <p:extLst>
      <p:ext uri="{BB962C8B-B14F-4D97-AF65-F5344CB8AC3E}">
        <p14:creationId xmlns:p14="http://schemas.microsoft.com/office/powerpoint/2010/main" val="4027957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7B1C28-53EF-78F5-C65F-55CF79C9F35F}"/>
              </a:ext>
            </a:extLst>
          </p:cNvPr>
          <p:cNvSpPr>
            <a:spLocks noGrp="1"/>
          </p:cNvSpPr>
          <p:nvPr>
            <p:ph type="title"/>
          </p:nvPr>
        </p:nvSpPr>
        <p:spPr>
          <a:xfrm>
            <a:off x="838199" y="329783"/>
            <a:ext cx="10515600" cy="429621"/>
          </a:xfrm>
        </p:spPr>
        <p:txBody>
          <a:bodyPr>
            <a:normAutofit fontScale="90000"/>
          </a:bodyPr>
          <a:lstStyle/>
          <a:p>
            <a:r>
              <a:rPr lang="en-US" b="1" i="1" dirty="0">
                <a:solidFill>
                  <a:srgbClr val="FF0000"/>
                </a:solidFill>
              </a:rPr>
              <a:t>One-handed “Scoop” Technique</a:t>
            </a:r>
            <a:br>
              <a:rPr lang="en-US" dirty="0"/>
            </a:br>
            <a:endParaRPr lang="en-US" dirty="0"/>
          </a:p>
        </p:txBody>
      </p:sp>
      <p:sp>
        <p:nvSpPr>
          <p:cNvPr id="3" name="İçerik Yer Tutucusu 2">
            <a:extLst>
              <a:ext uri="{FF2B5EF4-FFF2-40B4-BE49-F238E27FC236}">
                <a16:creationId xmlns:a16="http://schemas.microsoft.com/office/drawing/2014/main" id="{E1AB7B30-EFA3-9884-AB16-74C61EF83989}"/>
              </a:ext>
            </a:extLst>
          </p:cNvPr>
          <p:cNvSpPr>
            <a:spLocks noGrp="1"/>
          </p:cNvSpPr>
          <p:nvPr>
            <p:ph idx="1"/>
          </p:nvPr>
        </p:nvSpPr>
        <p:spPr/>
        <p:txBody>
          <a:bodyPr/>
          <a:lstStyle/>
          <a:p>
            <a:pPr marL="0" indent="0">
              <a:lnSpc>
                <a:spcPct val="100000"/>
              </a:lnSpc>
              <a:buNone/>
            </a:pPr>
            <a:r>
              <a:rPr lang="en-US" b="1" dirty="0"/>
              <a:t>Steps:</a:t>
            </a:r>
            <a:r>
              <a:rPr lang="en-US" dirty="0"/>
              <a:t> </a:t>
            </a:r>
          </a:p>
          <a:p>
            <a:pPr>
              <a:lnSpc>
                <a:spcPct val="100000"/>
              </a:lnSpc>
            </a:pPr>
            <a:r>
              <a:rPr lang="en-US" dirty="0"/>
              <a:t>First, place a cap on a level and tidy surface. </a:t>
            </a:r>
          </a:p>
          <a:p>
            <a:pPr>
              <a:lnSpc>
                <a:spcPct val="100000"/>
              </a:lnSpc>
            </a:pPr>
            <a:r>
              <a:rPr lang="en-US" dirty="0"/>
              <a:t>Gently slide the needle halfway into the cap. </a:t>
            </a:r>
          </a:p>
          <a:p>
            <a:pPr>
              <a:lnSpc>
                <a:spcPct val="100000"/>
              </a:lnSpc>
            </a:pPr>
            <a:r>
              <a:rPr lang="en-US" dirty="0"/>
              <a:t>Slowly tip up the needle end of the device and allow the cap to slide onto the needle. </a:t>
            </a:r>
          </a:p>
          <a:p>
            <a:pPr>
              <a:lnSpc>
                <a:spcPct val="100000"/>
              </a:lnSpc>
            </a:pPr>
            <a:r>
              <a:rPr lang="en-US" dirty="0"/>
              <a:t>Use your thumb on the hand holding the device to secure the cap on the syringe. </a:t>
            </a:r>
          </a:p>
          <a:p>
            <a:pPr marL="0" indent="0">
              <a:buNone/>
            </a:pPr>
            <a:endParaRPr lang="en-US" dirty="0"/>
          </a:p>
        </p:txBody>
      </p:sp>
      <p:sp>
        <p:nvSpPr>
          <p:cNvPr id="4" name="Slayt Numarası Yer Tutucusu 3">
            <a:extLst>
              <a:ext uri="{FF2B5EF4-FFF2-40B4-BE49-F238E27FC236}">
                <a16:creationId xmlns:a16="http://schemas.microsoft.com/office/drawing/2014/main" id="{0F6C3077-DA8C-6953-ED73-7205A1127B2D}"/>
              </a:ext>
            </a:extLst>
          </p:cNvPr>
          <p:cNvSpPr>
            <a:spLocks noGrp="1"/>
          </p:cNvSpPr>
          <p:nvPr>
            <p:ph type="sldNum" sz="quarter" idx="12"/>
          </p:nvPr>
        </p:nvSpPr>
        <p:spPr/>
        <p:txBody>
          <a:bodyPr/>
          <a:lstStyle/>
          <a:p>
            <a:fld id="{CE1D7A8A-8F38-4B40-8294-49CD079C7A6C}" type="slidenum">
              <a:rPr lang="en-US" smtClean="0"/>
              <a:pPr/>
              <a:t>10</a:t>
            </a:fld>
            <a:endParaRPr lang="en-US" dirty="0"/>
          </a:p>
        </p:txBody>
      </p:sp>
      <p:pic>
        <p:nvPicPr>
          <p:cNvPr id="6" name="Resim 5" descr="ekran görüntüsü, tıbbi cihazlar, iç mekan içeren bir resim&#10;&#10;Yapay zeka tarafından oluşturulmuş içerik yanlış olabilir.">
            <a:extLst>
              <a:ext uri="{FF2B5EF4-FFF2-40B4-BE49-F238E27FC236}">
                <a16:creationId xmlns:a16="http://schemas.microsoft.com/office/drawing/2014/main" id="{5BCD7462-30A1-AFD5-5B87-43B24965F8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4750" y="3429001"/>
            <a:ext cx="7302500" cy="2327222"/>
          </a:xfrm>
          <a:prstGeom prst="rect">
            <a:avLst/>
          </a:prstGeom>
        </p:spPr>
      </p:pic>
    </p:spTree>
    <p:extLst>
      <p:ext uri="{BB962C8B-B14F-4D97-AF65-F5344CB8AC3E}">
        <p14:creationId xmlns:p14="http://schemas.microsoft.com/office/powerpoint/2010/main" val="2860618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FB4126-3313-006A-6EAB-A38E89356822}"/>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17233F5-E885-98AA-8EF8-A4C5B4F5C0DB}"/>
              </a:ext>
            </a:extLst>
          </p:cNvPr>
          <p:cNvSpPr>
            <a:spLocks noGrp="1"/>
          </p:cNvSpPr>
          <p:nvPr>
            <p:ph idx="1"/>
          </p:nvPr>
        </p:nvSpPr>
        <p:spPr/>
        <p:txBody>
          <a:bodyPr/>
          <a:lstStyle/>
          <a:p>
            <a:pPr>
              <a:buFont typeface="Wingdings" pitchFamily="2" charset="2"/>
              <a:buChar char="v"/>
            </a:pPr>
            <a:r>
              <a:rPr lang="tr-TR" dirty="0" err="1"/>
              <a:t>Dispose</a:t>
            </a:r>
            <a:r>
              <a:rPr lang="tr-TR" dirty="0"/>
              <a:t> of </a:t>
            </a:r>
            <a:r>
              <a:rPr lang="tr-TR" dirty="0" err="1"/>
              <a:t>sharps</a:t>
            </a:r>
            <a:r>
              <a:rPr lang="tr-TR" dirty="0"/>
              <a:t> </a:t>
            </a:r>
            <a:r>
              <a:rPr lang="tr-TR" dirty="0" err="1"/>
              <a:t>immediatly</a:t>
            </a:r>
            <a:r>
              <a:rPr lang="tr-TR" dirty="0"/>
              <a:t> </a:t>
            </a:r>
            <a:r>
              <a:rPr lang="tr-TR" dirty="0" err="1"/>
              <a:t>after</a:t>
            </a:r>
            <a:r>
              <a:rPr lang="tr-TR" dirty="0"/>
              <a:t> </a:t>
            </a:r>
            <a:r>
              <a:rPr lang="tr-TR" dirty="0" err="1"/>
              <a:t>use</a:t>
            </a:r>
            <a:endParaRPr lang="tr-TR" dirty="0"/>
          </a:p>
        </p:txBody>
      </p:sp>
      <p:sp>
        <p:nvSpPr>
          <p:cNvPr id="4" name="Slayt Numarası Yer Tutucusu 3">
            <a:extLst>
              <a:ext uri="{FF2B5EF4-FFF2-40B4-BE49-F238E27FC236}">
                <a16:creationId xmlns:a16="http://schemas.microsoft.com/office/drawing/2014/main" id="{6129AEF0-AA82-FBBD-3168-C8C92F75D17F}"/>
              </a:ext>
            </a:extLst>
          </p:cNvPr>
          <p:cNvSpPr>
            <a:spLocks noGrp="1"/>
          </p:cNvSpPr>
          <p:nvPr>
            <p:ph type="sldNum" sz="quarter" idx="12"/>
          </p:nvPr>
        </p:nvSpPr>
        <p:spPr/>
        <p:txBody>
          <a:bodyPr/>
          <a:lstStyle/>
          <a:p>
            <a:fld id="{CE1D7A8A-8F38-4B40-8294-49CD079C7A6C}" type="slidenum">
              <a:rPr lang="tr-TR" altLang="tr-TR" smtClean="0"/>
              <a:pPr/>
              <a:t>11</a:t>
            </a:fld>
            <a:endParaRPr lang="tr-TR" altLang="tr-TR"/>
          </a:p>
        </p:txBody>
      </p:sp>
      <p:pic>
        <p:nvPicPr>
          <p:cNvPr id="6" name="Resim 5" descr="kişi, şahıs, plastik, giyim, iç mekan içeren bir resim&#10;&#10;Yapay zeka tarafından oluşturulmuş içerik yanlış olabilir.">
            <a:extLst>
              <a:ext uri="{FF2B5EF4-FFF2-40B4-BE49-F238E27FC236}">
                <a16:creationId xmlns:a16="http://schemas.microsoft.com/office/drawing/2014/main" id="{EE3F5CC4-0FC4-4A6D-CD80-68069F86E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1701800"/>
            <a:ext cx="7772400" cy="2343783"/>
          </a:xfrm>
          <a:prstGeom prst="rect">
            <a:avLst/>
          </a:prstGeom>
        </p:spPr>
      </p:pic>
    </p:spTree>
    <p:extLst>
      <p:ext uri="{BB962C8B-B14F-4D97-AF65-F5344CB8AC3E}">
        <p14:creationId xmlns:p14="http://schemas.microsoft.com/office/powerpoint/2010/main" val="2639185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BB1F17-950C-1C69-BA1A-FA3979329A2C}"/>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7DEA08DA-F770-8494-92B9-ACA5EAC33090}"/>
              </a:ext>
            </a:extLst>
          </p:cNvPr>
          <p:cNvSpPr>
            <a:spLocks noGrp="1"/>
          </p:cNvSpPr>
          <p:nvPr>
            <p:ph idx="1"/>
          </p:nvPr>
        </p:nvSpPr>
        <p:spPr/>
        <p:txBody>
          <a:bodyPr/>
          <a:lstStyle/>
          <a:p>
            <a:pPr>
              <a:buFont typeface="Wingdings" pitchFamily="2" charset="2"/>
              <a:buChar char="v"/>
            </a:pPr>
            <a:r>
              <a:rPr lang="en-US" dirty="0"/>
              <a:t>Use puncture- resistant, leak- proof sharps containers.</a:t>
            </a:r>
          </a:p>
        </p:txBody>
      </p:sp>
      <p:sp>
        <p:nvSpPr>
          <p:cNvPr id="4" name="Slayt Numarası Yer Tutucusu 3">
            <a:extLst>
              <a:ext uri="{FF2B5EF4-FFF2-40B4-BE49-F238E27FC236}">
                <a16:creationId xmlns:a16="http://schemas.microsoft.com/office/drawing/2014/main" id="{2B1038DD-7590-338E-D15B-55792A121EBA}"/>
              </a:ext>
            </a:extLst>
          </p:cNvPr>
          <p:cNvSpPr>
            <a:spLocks noGrp="1"/>
          </p:cNvSpPr>
          <p:nvPr>
            <p:ph type="sldNum" sz="quarter" idx="12"/>
          </p:nvPr>
        </p:nvSpPr>
        <p:spPr/>
        <p:txBody>
          <a:bodyPr/>
          <a:lstStyle/>
          <a:p>
            <a:fld id="{CE1D7A8A-8F38-4B40-8294-49CD079C7A6C}" type="slidenum">
              <a:rPr lang="en-US" smtClean="0"/>
              <a:pPr/>
              <a:t>12</a:t>
            </a:fld>
            <a:endParaRPr lang="en-US" dirty="0"/>
          </a:p>
        </p:txBody>
      </p:sp>
      <p:pic>
        <p:nvPicPr>
          <p:cNvPr id="6" name="Resim 5">
            <a:extLst>
              <a:ext uri="{FF2B5EF4-FFF2-40B4-BE49-F238E27FC236}">
                <a16:creationId xmlns:a16="http://schemas.microsoft.com/office/drawing/2014/main" id="{C687F993-A0B4-CE17-569D-C134F9BB3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5119" y="1547922"/>
            <a:ext cx="3114973" cy="3730677"/>
          </a:xfrm>
          <a:prstGeom prst="rect">
            <a:avLst/>
          </a:prstGeom>
        </p:spPr>
      </p:pic>
      <p:pic>
        <p:nvPicPr>
          <p:cNvPr id="8" name="Resim 7" descr="metin, plastik, kutu, tıbbi cihazlar içeren bir resim&#10;&#10;Yapay zeka tarafından oluşturulmuş içerik yanlış olabilir.">
            <a:extLst>
              <a:ext uri="{FF2B5EF4-FFF2-40B4-BE49-F238E27FC236}">
                <a16:creationId xmlns:a16="http://schemas.microsoft.com/office/drawing/2014/main" id="{7EC25A67-91B4-2406-5BED-5B4C6BE755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0092" y="1494427"/>
            <a:ext cx="4507468" cy="3882453"/>
          </a:xfrm>
          <a:prstGeom prst="rect">
            <a:avLst/>
          </a:prstGeom>
        </p:spPr>
      </p:pic>
      <p:pic>
        <p:nvPicPr>
          <p:cNvPr id="10" name="Resim 9" descr="plastik, oyuncak içeren bir resim&#10;&#10;Yapay zeka tarafından oluşturulmuş içerik yanlış olabilir.">
            <a:extLst>
              <a:ext uri="{FF2B5EF4-FFF2-40B4-BE49-F238E27FC236}">
                <a16:creationId xmlns:a16="http://schemas.microsoft.com/office/drawing/2014/main" id="{C416FB95-7394-782D-7807-93E574489B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440" y="1494426"/>
            <a:ext cx="4842986" cy="3730677"/>
          </a:xfrm>
          <a:prstGeom prst="rect">
            <a:avLst/>
          </a:prstGeom>
        </p:spPr>
      </p:pic>
    </p:spTree>
    <p:extLst>
      <p:ext uri="{BB962C8B-B14F-4D97-AF65-F5344CB8AC3E}">
        <p14:creationId xmlns:p14="http://schemas.microsoft.com/office/powerpoint/2010/main" val="2963759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C6FBD6-BE8F-2FE5-8809-228D1AD58AC6}"/>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0AEC010D-EE56-2123-88A6-8ACB17C6E4FB}"/>
              </a:ext>
            </a:extLst>
          </p:cNvPr>
          <p:cNvSpPr>
            <a:spLocks noGrp="1"/>
          </p:cNvSpPr>
          <p:nvPr>
            <p:ph idx="1"/>
          </p:nvPr>
        </p:nvSpPr>
        <p:spPr/>
        <p:txBody>
          <a:bodyPr/>
          <a:lstStyle/>
          <a:p>
            <a:pPr>
              <a:buFont typeface="Wingdings" pitchFamily="2" charset="2"/>
              <a:buChar char="v"/>
            </a:pPr>
            <a:r>
              <a:rPr lang="en-US" dirty="0"/>
              <a:t>Don’t carry sharps in pockets.</a:t>
            </a:r>
          </a:p>
          <a:p>
            <a:pPr>
              <a:buFont typeface="Wingdings" pitchFamily="2" charset="2"/>
              <a:buChar char="v"/>
            </a:pPr>
            <a:r>
              <a:rPr lang="en-US" dirty="0"/>
              <a:t>Drop </a:t>
            </a:r>
            <a:r>
              <a:rPr lang="en-US" dirty="0" err="1"/>
              <a:t>needels</a:t>
            </a:r>
            <a:r>
              <a:rPr lang="en-US" dirty="0"/>
              <a:t> into containers at the point of care</a:t>
            </a:r>
          </a:p>
          <a:p>
            <a:pPr>
              <a:buFont typeface="Wingdings" pitchFamily="2" charset="2"/>
              <a:buChar char="v"/>
            </a:pPr>
            <a:r>
              <a:rPr lang="en-US" dirty="0"/>
              <a:t>Dispose when containers are tree- quarters full.</a:t>
            </a:r>
          </a:p>
        </p:txBody>
      </p:sp>
      <p:sp>
        <p:nvSpPr>
          <p:cNvPr id="4" name="Slayt Numarası Yer Tutucusu 3">
            <a:extLst>
              <a:ext uri="{FF2B5EF4-FFF2-40B4-BE49-F238E27FC236}">
                <a16:creationId xmlns:a16="http://schemas.microsoft.com/office/drawing/2014/main" id="{5BFBBEF6-ED16-7450-9F67-D0FD164A1215}"/>
              </a:ext>
            </a:extLst>
          </p:cNvPr>
          <p:cNvSpPr>
            <a:spLocks noGrp="1"/>
          </p:cNvSpPr>
          <p:nvPr>
            <p:ph type="sldNum" sz="quarter" idx="12"/>
          </p:nvPr>
        </p:nvSpPr>
        <p:spPr/>
        <p:txBody>
          <a:bodyPr/>
          <a:lstStyle/>
          <a:p>
            <a:fld id="{CE1D7A8A-8F38-4B40-8294-49CD079C7A6C}" type="slidenum">
              <a:rPr lang="en-US" smtClean="0"/>
              <a:pPr/>
              <a:t>13</a:t>
            </a:fld>
            <a:endParaRPr lang="en-US" dirty="0"/>
          </a:p>
        </p:txBody>
      </p:sp>
      <p:pic>
        <p:nvPicPr>
          <p:cNvPr id="6" name="Resim 5" descr="çizgi film, çizim içeren bir resim&#10;&#10;Yapay zeka tarafından oluşturulmuş içerik yanlış olabilir.">
            <a:extLst>
              <a:ext uri="{FF2B5EF4-FFF2-40B4-BE49-F238E27FC236}">
                <a16:creationId xmlns:a16="http://schemas.microsoft.com/office/drawing/2014/main" id="{D8C584BE-E00B-3199-910B-87A0C0598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550" y="2998032"/>
            <a:ext cx="7772400" cy="2728211"/>
          </a:xfrm>
          <a:prstGeom prst="rect">
            <a:avLst/>
          </a:prstGeom>
        </p:spPr>
      </p:pic>
    </p:spTree>
    <p:extLst>
      <p:ext uri="{BB962C8B-B14F-4D97-AF65-F5344CB8AC3E}">
        <p14:creationId xmlns:p14="http://schemas.microsoft.com/office/powerpoint/2010/main" val="2783709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73A021-3A7C-51F0-C760-E22C165B648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FF59702-08D4-8091-FAF5-0ED72A7603CB}"/>
              </a:ext>
            </a:extLst>
          </p:cNvPr>
          <p:cNvSpPr>
            <a:spLocks noGrp="1"/>
          </p:cNvSpPr>
          <p:nvPr>
            <p:ph idx="1"/>
          </p:nvPr>
        </p:nvSpPr>
        <p:spPr/>
        <p:txBody>
          <a:bodyPr/>
          <a:lstStyle/>
          <a:p>
            <a:pPr>
              <a:buFont typeface="Wingdings" pitchFamily="2" charset="2"/>
              <a:buChar char="v"/>
            </a:pPr>
            <a:r>
              <a:rPr lang="tr-TR" dirty="0" err="1"/>
              <a:t>Never</a:t>
            </a:r>
            <a:r>
              <a:rPr lang="tr-TR" dirty="0"/>
              <a:t> </a:t>
            </a:r>
            <a:r>
              <a:rPr lang="tr-TR" dirty="0" err="1"/>
              <a:t>push</a:t>
            </a:r>
            <a:r>
              <a:rPr lang="tr-TR" dirty="0"/>
              <a:t> </a:t>
            </a:r>
            <a:r>
              <a:rPr lang="tr-TR" dirty="0" err="1"/>
              <a:t>or</a:t>
            </a:r>
            <a:r>
              <a:rPr lang="tr-TR" dirty="0"/>
              <a:t> </a:t>
            </a:r>
            <a:r>
              <a:rPr lang="tr-TR" dirty="0" err="1"/>
              <a:t>force</a:t>
            </a:r>
            <a:r>
              <a:rPr lang="tr-TR" dirty="0"/>
              <a:t> </a:t>
            </a:r>
            <a:r>
              <a:rPr lang="tr-TR" dirty="0" err="1"/>
              <a:t>sharps</a:t>
            </a:r>
            <a:r>
              <a:rPr lang="tr-TR" dirty="0"/>
              <a:t> </a:t>
            </a:r>
            <a:r>
              <a:rPr lang="tr-TR" dirty="0" err="1"/>
              <a:t>into</a:t>
            </a:r>
            <a:r>
              <a:rPr lang="tr-TR" dirty="0"/>
              <a:t> a </a:t>
            </a:r>
            <a:r>
              <a:rPr lang="tr-TR" dirty="0" err="1"/>
              <a:t>full</a:t>
            </a:r>
            <a:r>
              <a:rPr lang="tr-TR" dirty="0"/>
              <a:t> </a:t>
            </a:r>
            <a:r>
              <a:rPr lang="tr-TR" dirty="0" err="1"/>
              <a:t>container</a:t>
            </a:r>
            <a:endParaRPr lang="tr-TR" dirty="0"/>
          </a:p>
        </p:txBody>
      </p:sp>
      <p:sp>
        <p:nvSpPr>
          <p:cNvPr id="4" name="Slayt Numarası Yer Tutucusu 3">
            <a:extLst>
              <a:ext uri="{FF2B5EF4-FFF2-40B4-BE49-F238E27FC236}">
                <a16:creationId xmlns:a16="http://schemas.microsoft.com/office/drawing/2014/main" id="{2D6961A4-0B2C-0395-3D59-129C4217AA63}"/>
              </a:ext>
            </a:extLst>
          </p:cNvPr>
          <p:cNvSpPr>
            <a:spLocks noGrp="1"/>
          </p:cNvSpPr>
          <p:nvPr>
            <p:ph type="sldNum" sz="quarter" idx="12"/>
          </p:nvPr>
        </p:nvSpPr>
        <p:spPr/>
        <p:txBody>
          <a:bodyPr/>
          <a:lstStyle/>
          <a:p>
            <a:fld id="{CE1D7A8A-8F38-4B40-8294-49CD079C7A6C}" type="slidenum">
              <a:rPr lang="tr-TR" altLang="tr-TR" smtClean="0"/>
              <a:pPr/>
              <a:t>14</a:t>
            </a:fld>
            <a:endParaRPr lang="tr-TR" altLang="tr-TR"/>
          </a:p>
        </p:txBody>
      </p:sp>
      <p:pic>
        <p:nvPicPr>
          <p:cNvPr id="6" name="Resim 5" descr="atık konteyneri, metin, konteyner, kutu içeren bir resim&#10;&#10;Yapay zeka tarafından oluşturulmuş içerik yanlış olabilir.">
            <a:extLst>
              <a:ext uri="{FF2B5EF4-FFF2-40B4-BE49-F238E27FC236}">
                <a16:creationId xmlns:a16="http://schemas.microsoft.com/office/drawing/2014/main" id="{0A376330-C82B-9256-A3D1-9603BA6DE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0850" y="1948721"/>
            <a:ext cx="5894153" cy="3402768"/>
          </a:xfrm>
          <a:prstGeom prst="rect">
            <a:avLst/>
          </a:prstGeom>
        </p:spPr>
      </p:pic>
      <p:sp>
        <p:nvSpPr>
          <p:cNvPr id="8" name="Çarpı 7">
            <a:extLst>
              <a:ext uri="{FF2B5EF4-FFF2-40B4-BE49-F238E27FC236}">
                <a16:creationId xmlns:a16="http://schemas.microsoft.com/office/drawing/2014/main" id="{94AEFBB0-2FC4-9FBE-DD09-EA4A8FA01AC1}"/>
              </a:ext>
            </a:extLst>
          </p:cNvPr>
          <p:cNvSpPr/>
          <p:nvPr/>
        </p:nvSpPr>
        <p:spPr>
          <a:xfrm>
            <a:off x="1137742" y="1506511"/>
            <a:ext cx="3822492" cy="295306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3329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C8BDAF-6F48-B102-0DA4-22979E452F6E}"/>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D23A1B5E-FB30-37CF-2900-ADA321A3FA92}"/>
              </a:ext>
            </a:extLst>
          </p:cNvPr>
          <p:cNvSpPr>
            <a:spLocks noGrp="1"/>
          </p:cNvSpPr>
          <p:nvPr>
            <p:ph idx="1"/>
          </p:nvPr>
        </p:nvSpPr>
        <p:spPr/>
        <p:txBody>
          <a:bodyPr/>
          <a:lstStyle/>
          <a:p>
            <a:pPr>
              <a:buFont typeface="Wingdings" pitchFamily="2" charset="2"/>
              <a:buChar char="v"/>
            </a:pPr>
            <a:r>
              <a:rPr lang="en-US" dirty="0"/>
              <a:t>Place sharps containers within arm’s reach in all patient care areas. </a:t>
            </a:r>
          </a:p>
          <a:p>
            <a:pPr>
              <a:buFont typeface="Wingdings" pitchFamily="2" charset="2"/>
              <a:buChar char="v"/>
            </a:pPr>
            <a:r>
              <a:rPr lang="en-US" dirty="0"/>
              <a:t>Use wall-mounted or portable options as needed.</a:t>
            </a:r>
          </a:p>
        </p:txBody>
      </p:sp>
      <p:sp>
        <p:nvSpPr>
          <p:cNvPr id="4" name="Slayt Numarası Yer Tutucusu 3">
            <a:extLst>
              <a:ext uri="{FF2B5EF4-FFF2-40B4-BE49-F238E27FC236}">
                <a16:creationId xmlns:a16="http://schemas.microsoft.com/office/drawing/2014/main" id="{B5411CF6-27A2-CB8D-2AB1-3CE75781F46A}"/>
              </a:ext>
            </a:extLst>
          </p:cNvPr>
          <p:cNvSpPr>
            <a:spLocks noGrp="1"/>
          </p:cNvSpPr>
          <p:nvPr>
            <p:ph type="sldNum" sz="quarter" idx="12"/>
          </p:nvPr>
        </p:nvSpPr>
        <p:spPr/>
        <p:txBody>
          <a:bodyPr/>
          <a:lstStyle/>
          <a:p>
            <a:fld id="{CE1D7A8A-8F38-4B40-8294-49CD079C7A6C}" type="slidenum">
              <a:rPr lang="en-US" smtClean="0"/>
              <a:pPr/>
              <a:t>15</a:t>
            </a:fld>
            <a:endParaRPr lang="en-US" dirty="0"/>
          </a:p>
        </p:txBody>
      </p:sp>
      <p:pic>
        <p:nvPicPr>
          <p:cNvPr id="6" name="Resim 5" descr="atık konteyneri, kutu, konteyner içeren bir resim&#10;&#10;Yapay zeka tarafından oluşturulmuş içerik yanlış olabilir.">
            <a:extLst>
              <a:ext uri="{FF2B5EF4-FFF2-40B4-BE49-F238E27FC236}">
                <a16:creationId xmlns:a16="http://schemas.microsoft.com/office/drawing/2014/main" id="{869B2A29-3B6B-08C5-EEA6-AC350716C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4350" y="2218544"/>
            <a:ext cx="6083300" cy="3537679"/>
          </a:xfrm>
          <a:prstGeom prst="rect">
            <a:avLst/>
          </a:prstGeom>
        </p:spPr>
      </p:pic>
    </p:spTree>
    <p:extLst>
      <p:ext uri="{BB962C8B-B14F-4D97-AF65-F5344CB8AC3E}">
        <p14:creationId xmlns:p14="http://schemas.microsoft.com/office/powerpoint/2010/main" val="697939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197837-03E7-BE33-CC1F-EB49E5439082}"/>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58B8ED68-939A-4124-4EEE-FEBFD970F7B6}"/>
              </a:ext>
            </a:extLst>
          </p:cNvPr>
          <p:cNvSpPr>
            <a:spLocks noGrp="1"/>
          </p:cNvSpPr>
          <p:nvPr>
            <p:ph idx="1"/>
          </p:nvPr>
        </p:nvSpPr>
        <p:spPr/>
        <p:txBody>
          <a:bodyPr/>
          <a:lstStyle/>
          <a:p>
            <a:pPr>
              <a:buFont typeface="Wingdings" pitchFamily="2" charset="2"/>
              <a:buChar char="v"/>
            </a:pPr>
            <a:r>
              <a:rPr lang="en-US" dirty="0"/>
              <a:t>Use a neutral zone when passing sharps.</a:t>
            </a:r>
          </a:p>
          <a:p>
            <a:pPr>
              <a:buFont typeface="Wingdings" pitchFamily="2" charset="2"/>
              <a:buChar char="v"/>
            </a:pPr>
            <a:r>
              <a:rPr lang="en-US" dirty="0"/>
              <a:t>Say: </a:t>
            </a:r>
            <a:r>
              <a:rPr lang="en-US" dirty="0">
                <a:highlight>
                  <a:srgbClr val="FFFF00"/>
                </a:highlight>
              </a:rPr>
              <a:t>'</a:t>
            </a:r>
            <a:r>
              <a:rPr lang="en-US" dirty="0" err="1">
                <a:highlight>
                  <a:srgbClr val="FFFF00"/>
                </a:highlight>
              </a:rPr>
              <a:t>Sharp’</a:t>
            </a:r>
            <a:r>
              <a:rPr lang="en-US" dirty="0" err="1"/>
              <a:t>before</a:t>
            </a:r>
            <a:r>
              <a:rPr lang="en-US" dirty="0"/>
              <a:t> handling over scalpels or </a:t>
            </a:r>
            <a:r>
              <a:rPr lang="en-US" dirty="0" err="1"/>
              <a:t>needels</a:t>
            </a:r>
            <a:r>
              <a:rPr lang="en-US" dirty="0"/>
              <a:t> in surgery or bedside procedures.</a:t>
            </a:r>
          </a:p>
          <a:p>
            <a:pPr>
              <a:buFont typeface="Wingdings" pitchFamily="2" charset="2"/>
              <a:buChar char="v"/>
            </a:pPr>
            <a:endParaRPr lang="en-US" dirty="0">
              <a:highlight>
                <a:srgbClr val="FFFF00"/>
              </a:highlight>
            </a:endParaRPr>
          </a:p>
        </p:txBody>
      </p:sp>
      <p:sp>
        <p:nvSpPr>
          <p:cNvPr id="4" name="Slayt Numarası Yer Tutucusu 3">
            <a:extLst>
              <a:ext uri="{FF2B5EF4-FFF2-40B4-BE49-F238E27FC236}">
                <a16:creationId xmlns:a16="http://schemas.microsoft.com/office/drawing/2014/main" id="{65A9419D-CBCA-0F09-09B6-8A4CCE4F9073}"/>
              </a:ext>
            </a:extLst>
          </p:cNvPr>
          <p:cNvSpPr>
            <a:spLocks noGrp="1"/>
          </p:cNvSpPr>
          <p:nvPr>
            <p:ph type="sldNum" sz="quarter" idx="12"/>
          </p:nvPr>
        </p:nvSpPr>
        <p:spPr/>
        <p:txBody>
          <a:bodyPr/>
          <a:lstStyle/>
          <a:p>
            <a:fld id="{CE1D7A8A-8F38-4B40-8294-49CD079C7A6C}" type="slidenum">
              <a:rPr lang="en-US" smtClean="0"/>
              <a:pPr/>
              <a:t>16</a:t>
            </a:fld>
            <a:endParaRPr lang="en-US" dirty="0"/>
          </a:p>
        </p:txBody>
      </p:sp>
      <p:pic>
        <p:nvPicPr>
          <p:cNvPr id="6" name="Resim 5" descr="tıbbi, iç mekan, tıbbi cihazlar, kişi, şahıs içeren bir resim&#10;&#10;Yapay zeka tarafından oluşturulmuş içerik yanlış olabilir.">
            <a:extLst>
              <a:ext uri="{FF2B5EF4-FFF2-40B4-BE49-F238E27FC236}">
                <a16:creationId xmlns:a16="http://schemas.microsoft.com/office/drawing/2014/main" id="{4B3E1B4A-32D5-258E-3E54-9A1AAE0B4F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9999" y="2321706"/>
            <a:ext cx="5003800" cy="3450444"/>
          </a:xfrm>
          <a:prstGeom prst="rect">
            <a:avLst/>
          </a:prstGeom>
        </p:spPr>
      </p:pic>
      <p:pic>
        <p:nvPicPr>
          <p:cNvPr id="8" name="Resim 7">
            <a:extLst>
              <a:ext uri="{FF2B5EF4-FFF2-40B4-BE49-F238E27FC236}">
                <a16:creationId xmlns:a16="http://schemas.microsoft.com/office/drawing/2014/main" id="{6CAC2F44-E7D8-B0D4-AC4D-DFBCD8926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322" y="2321706"/>
            <a:ext cx="5315678" cy="3450444"/>
          </a:xfrm>
          <a:prstGeom prst="rect">
            <a:avLst/>
          </a:prstGeom>
        </p:spPr>
      </p:pic>
    </p:spTree>
    <p:extLst>
      <p:ext uri="{BB962C8B-B14F-4D97-AF65-F5344CB8AC3E}">
        <p14:creationId xmlns:p14="http://schemas.microsoft.com/office/powerpoint/2010/main" val="1473037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2D8807-D385-67E1-742F-38076D750FAF}"/>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6EF8890E-0652-6D32-C140-3814FC377059}"/>
              </a:ext>
            </a:extLst>
          </p:cNvPr>
          <p:cNvSpPr>
            <a:spLocks noGrp="1"/>
          </p:cNvSpPr>
          <p:nvPr>
            <p:ph idx="1"/>
          </p:nvPr>
        </p:nvSpPr>
        <p:spPr/>
        <p:txBody>
          <a:bodyPr>
            <a:normAutofit/>
          </a:bodyPr>
          <a:lstStyle/>
          <a:p>
            <a:pPr>
              <a:buFont typeface="Wingdings" pitchFamily="2" charset="2"/>
              <a:buChar char="v"/>
            </a:pPr>
            <a:r>
              <a:rPr lang="en-US" sz="4000" dirty="0">
                <a:highlight>
                  <a:srgbClr val="00FFFF"/>
                </a:highlight>
              </a:rPr>
              <a:t>SLOWİNG DOWN, BEİNG MİNDFUL AND FOLLOWİNG PROTOCOL SAVES YOU AND YOUR TEAM FROM UNNECESSARY INJURY.</a:t>
            </a:r>
          </a:p>
        </p:txBody>
      </p:sp>
      <p:sp>
        <p:nvSpPr>
          <p:cNvPr id="4" name="Slayt Numarası Yer Tutucusu 3">
            <a:extLst>
              <a:ext uri="{FF2B5EF4-FFF2-40B4-BE49-F238E27FC236}">
                <a16:creationId xmlns:a16="http://schemas.microsoft.com/office/drawing/2014/main" id="{C0A9ED38-8ADA-203E-D637-1165C680EC5E}"/>
              </a:ext>
            </a:extLst>
          </p:cNvPr>
          <p:cNvSpPr>
            <a:spLocks noGrp="1"/>
          </p:cNvSpPr>
          <p:nvPr>
            <p:ph type="sldNum" sz="quarter" idx="12"/>
          </p:nvPr>
        </p:nvSpPr>
        <p:spPr/>
        <p:txBody>
          <a:bodyPr/>
          <a:lstStyle/>
          <a:p>
            <a:fld id="{CE1D7A8A-8F38-4B40-8294-49CD079C7A6C}" type="slidenum">
              <a:rPr lang="en-US" smtClean="0"/>
              <a:pPr/>
              <a:t>17</a:t>
            </a:fld>
            <a:endParaRPr lang="en-US" dirty="0"/>
          </a:p>
        </p:txBody>
      </p:sp>
    </p:spTree>
    <p:extLst>
      <p:ext uri="{BB962C8B-B14F-4D97-AF65-F5344CB8AC3E}">
        <p14:creationId xmlns:p14="http://schemas.microsoft.com/office/powerpoint/2010/main" val="2749954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2E8D5B-295F-7175-FBBE-F65A142C486C}"/>
              </a:ext>
            </a:extLst>
          </p:cNvPr>
          <p:cNvSpPr>
            <a:spLocks noGrp="1"/>
          </p:cNvSpPr>
          <p:nvPr>
            <p:ph type="title"/>
          </p:nvPr>
        </p:nvSpPr>
        <p:spPr/>
        <p:txBody>
          <a:bodyPr/>
          <a:lstStyle/>
          <a:p>
            <a:r>
              <a:rPr lang="en-US" noProof="0" dirty="0">
                <a:solidFill>
                  <a:srgbClr val="FF0000"/>
                </a:solidFill>
              </a:rPr>
              <a:t>What to do if you get injured?</a:t>
            </a:r>
          </a:p>
        </p:txBody>
      </p:sp>
      <p:sp>
        <p:nvSpPr>
          <p:cNvPr id="3" name="İçerik Yer Tutucusu 2">
            <a:extLst>
              <a:ext uri="{FF2B5EF4-FFF2-40B4-BE49-F238E27FC236}">
                <a16:creationId xmlns:a16="http://schemas.microsoft.com/office/drawing/2014/main" id="{0EA1C032-B434-CB64-C7C3-8EB6FC6BA062}"/>
              </a:ext>
            </a:extLst>
          </p:cNvPr>
          <p:cNvSpPr>
            <a:spLocks noGrp="1"/>
          </p:cNvSpPr>
          <p:nvPr>
            <p:ph idx="1"/>
          </p:nvPr>
        </p:nvSpPr>
        <p:spPr/>
        <p:txBody>
          <a:bodyPr>
            <a:normAutofit/>
          </a:bodyPr>
          <a:lstStyle/>
          <a:p>
            <a:r>
              <a:rPr lang="en-US" sz="3600" noProof="0" dirty="0">
                <a:highlight>
                  <a:srgbClr val="00FF00"/>
                </a:highlight>
              </a:rPr>
              <a:t>WASH THE AREA IMMEDİATELY. USE SOAP AND WATER</a:t>
            </a:r>
          </a:p>
          <a:p>
            <a:r>
              <a:rPr lang="en-US" sz="3600" dirty="0">
                <a:highlight>
                  <a:srgbClr val="00FFFF"/>
                </a:highlight>
              </a:rPr>
              <a:t>DO NOT SQUEEZE OR SCRUB THE WOUND</a:t>
            </a:r>
          </a:p>
          <a:p>
            <a:r>
              <a:rPr lang="en-US" sz="3600" noProof="0" dirty="0">
                <a:highlight>
                  <a:srgbClr val="FFFF00"/>
                </a:highlight>
              </a:rPr>
              <a:t>REPORT THE INJURY RİGHT AWAY</a:t>
            </a:r>
          </a:p>
          <a:p>
            <a:r>
              <a:rPr lang="en-US" sz="3600" dirty="0">
                <a:highlight>
                  <a:srgbClr val="FF00FF"/>
                </a:highlight>
              </a:rPr>
              <a:t>TELL YOUR SUPERVİSOR AND GO TO EMPLOYEE HEALTH OR EMERGENCY ROOM.</a:t>
            </a:r>
            <a:endParaRPr lang="en-US" sz="3600" noProof="0" dirty="0">
              <a:highlight>
                <a:srgbClr val="FF00FF"/>
              </a:highlight>
            </a:endParaRPr>
          </a:p>
        </p:txBody>
      </p:sp>
      <p:sp>
        <p:nvSpPr>
          <p:cNvPr id="4" name="Slayt Numarası Yer Tutucusu 3">
            <a:extLst>
              <a:ext uri="{FF2B5EF4-FFF2-40B4-BE49-F238E27FC236}">
                <a16:creationId xmlns:a16="http://schemas.microsoft.com/office/drawing/2014/main" id="{C78CC7BD-9A70-B3F2-9964-6C6ED0884652}"/>
              </a:ext>
            </a:extLst>
          </p:cNvPr>
          <p:cNvSpPr>
            <a:spLocks noGrp="1"/>
          </p:cNvSpPr>
          <p:nvPr>
            <p:ph type="sldNum" sz="quarter" idx="12"/>
          </p:nvPr>
        </p:nvSpPr>
        <p:spPr/>
        <p:txBody>
          <a:bodyPr/>
          <a:lstStyle/>
          <a:p>
            <a:fld id="{CE1D7A8A-8F38-4B40-8294-49CD079C7A6C}" type="slidenum">
              <a:rPr lang="en-US" noProof="0" smtClean="0"/>
              <a:pPr/>
              <a:t>18</a:t>
            </a:fld>
            <a:endParaRPr lang="en-US" noProof="0" dirty="0"/>
          </a:p>
        </p:txBody>
      </p:sp>
    </p:spTree>
    <p:extLst>
      <p:ext uri="{BB962C8B-B14F-4D97-AF65-F5344CB8AC3E}">
        <p14:creationId xmlns:p14="http://schemas.microsoft.com/office/powerpoint/2010/main" val="2866481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709299-0097-306E-259E-7D8DE5835876}"/>
              </a:ext>
            </a:extLst>
          </p:cNvPr>
          <p:cNvSpPr>
            <a:spLocks noGrp="1"/>
          </p:cNvSpPr>
          <p:nvPr>
            <p:ph type="title"/>
          </p:nvPr>
        </p:nvSpPr>
        <p:spPr/>
        <p:txBody>
          <a:bodyPr/>
          <a:lstStyle/>
          <a:p>
            <a:endParaRPr lang="tr-TR"/>
          </a:p>
        </p:txBody>
      </p:sp>
      <p:pic>
        <p:nvPicPr>
          <p:cNvPr id="6" name="İçerik Yer Tutucusu 5" descr="metin, ekran görüntüsü, çevrimiçi reklamcılık içeren bir resim&#10;&#10;Yapay zeka tarafından oluşturulmuş içerik yanlış olabilir.">
            <a:extLst>
              <a:ext uri="{FF2B5EF4-FFF2-40B4-BE49-F238E27FC236}">
                <a16:creationId xmlns:a16="http://schemas.microsoft.com/office/drawing/2014/main" id="{089E4297-9F5A-1545-5791-899DD41B79C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9666" y="759406"/>
            <a:ext cx="11107711" cy="5026798"/>
          </a:xfrm>
        </p:spPr>
      </p:pic>
      <p:sp>
        <p:nvSpPr>
          <p:cNvPr id="4" name="Slayt Numarası Yer Tutucusu 3">
            <a:extLst>
              <a:ext uri="{FF2B5EF4-FFF2-40B4-BE49-F238E27FC236}">
                <a16:creationId xmlns:a16="http://schemas.microsoft.com/office/drawing/2014/main" id="{03799FC3-BC43-CBA4-D30A-B8553B430888}"/>
              </a:ext>
            </a:extLst>
          </p:cNvPr>
          <p:cNvSpPr>
            <a:spLocks noGrp="1"/>
          </p:cNvSpPr>
          <p:nvPr>
            <p:ph type="sldNum" sz="quarter" idx="12"/>
          </p:nvPr>
        </p:nvSpPr>
        <p:spPr/>
        <p:txBody>
          <a:bodyPr/>
          <a:lstStyle/>
          <a:p>
            <a:fld id="{CE1D7A8A-8F38-4B40-8294-49CD079C7A6C}" type="slidenum">
              <a:rPr lang="tr-TR" altLang="tr-TR" smtClean="0"/>
              <a:pPr/>
              <a:t>19</a:t>
            </a:fld>
            <a:endParaRPr lang="tr-TR" altLang="tr-TR"/>
          </a:p>
        </p:txBody>
      </p:sp>
    </p:spTree>
    <p:extLst>
      <p:ext uri="{BB962C8B-B14F-4D97-AF65-F5344CB8AC3E}">
        <p14:creationId xmlns:p14="http://schemas.microsoft.com/office/powerpoint/2010/main" val="200345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5B989B6A-23C4-F219-5CAD-159D1C89B7C2}"/>
              </a:ext>
            </a:extLst>
          </p:cNvPr>
          <p:cNvSpPr>
            <a:spLocks noGrp="1"/>
          </p:cNvSpPr>
          <p:nvPr>
            <p:ph type="sldNum" sz="quarter" idx="12"/>
          </p:nvPr>
        </p:nvSpPr>
        <p:spPr/>
        <p:txBody>
          <a:bodyPr/>
          <a:lstStyle/>
          <a:p>
            <a:fld id="{CE1D7A8A-8F38-4B40-8294-49CD079C7A6C}" type="slidenum">
              <a:rPr lang="tr-TR" altLang="tr-TR" smtClean="0"/>
              <a:pPr/>
              <a:t>20</a:t>
            </a:fld>
            <a:endParaRPr lang="tr-TR" altLang="tr-TR"/>
          </a:p>
        </p:txBody>
      </p:sp>
      <p:pic>
        <p:nvPicPr>
          <p:cNvPr id="6" name="İçerik Yer Tutucusu 5" descr="metin, poster içeren bir resim&#10;&#10;Yapay zeka tarafından oluşturulmuş içerik yanlış olabilir.">
            <a:extLst>
              <a:ext uri="{FF2B5EF4-FFF2-40B4-BE49-F238E27FC236}">
                <a16:creationId xmlns:a16="http://schemas.microsoft.com/office/drawing/2014/main" id="{185013E4-7D7A-3F98-F065-405A9A8CA20B}"/>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49725" y="0"/>
            <a:ext cx="5771390" cy="6858000"/>
          </a:xfrm>
        </p:spPr>
      </p:pic>
      <p:pic>
        <p:nvPicPr>
          <p:cNvPr id="8" name="Resim 7" descr="metin içeren bir resim&#10;&#10;Yapay zeka tarafından oluşturulmuş içerik yanlış olabilir.">
            <a:extLst>
              <a:ext uri="{FF2B5EF4-FFF2-40B4-BE49-F238E27FC236}">
                <a16:creationId xmlns:a16="http://schemas.microsoft.com/office/drawing/2014/main" id="{BFDF7DF7-9B5E-3052-5B15-37AA4BA49F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115" y="0"/>
            <a:ext cx="6701638" cy="6858000"/>
          </a:xfrm>
          <a:prstGeom prst="rect">
            <a:avLst/>
          </a:prstGeom>
        </p:spPr>
      </p:pic>
    </p:spTree>
    <p:extLst>
      <p:ext uri="{BB962C8B-B14F-4D97-AF65-F5344CB8AC3E}">
        <p14:creationId xmlns:p14="http://schemas.microsoft.com/office/powerpoint/2010/main" val="1791948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F9E27886-3BCC-B36B-30DC-8B1F512ADB4A}"/>
              </a:ext>
            </a:extLst>
          </p:cNvPr>
          <p:cNvSpPr>
            <a:spLocks noGrp="1"/>
          </p:cNvSpPr>
          <p:nvPr>
            <p:ph type="title"/>
          </p:nvPr>
        </p:nvSpPr>
        <p:spPr/>
        <p:txBody>
          <a:bodyPr/>
          <a:lstStyle/>
          <a:p>
            <a:r>
              <a:rPr lang="en-US" dirty="0"/>
              <a:t>Post- exposure</a:t>
            </a:r>
          </a:p>
        </p:txBody>
      </p:sp>
      <p:sp>
        <p:nvSpPr>
          <p:cNvPr id="4" name="İçerik Yer Tutucusu 3">
            <a:extLst>
              <a:ext uri="{FF2B5EF4-FFF2-40B4-BE49-F238E27FC236}">
                <a16:creationId xmlns:a16="http://schemas.microsoft.com/office/drawing/2014/main" id="{711EBF34-4CEE-A3DA-02EE-022D93B98036}"/>
              </a:ext>
            </a:extLst>
          </p:cNvPr>
          <p:cNvSpPr>
            <a:spLocks noGrp="1"/>
          </p:cNvSpPr>
          <p:nvPr>
            <p:ph idx="1"/>
          </p:nvPr>
        </p:nvSpPr>
        <p:spPr/>
        <p:txBody>
          <a:bodyPr>
            <a:normAutofit fontScale="85000" lnSpcReduction="10000"/>
          </a:bodyPr>
          <a:lstStyle/>
          <a:p>
            <a:pPr marL="0" indent="0">
              <a:lnSpc>
                <a:spcPct val="120000"/>
              </a:lnSpc>
              <a:buNone/>
            </a:pPr>
            <a:r>
              <a:rPr lang="en-US" dirty="0"/>
              <a:t>You will need to report:</a:t>
            </a:r>
          </a:p>
          <a:p>
            <a:pPr>
              <a:lnSpc>
                <a:spcPct val="120000"/>
              </a:lnSpc>
            </a:pPr>
            <a:r>
              <a:rPr lang="en-US" dirty="0"/>
              <a:t>How the needlestick or fluid exposure occurred</a:t>
            </a:r>
          </a:p>
          <a:p>
            <a:pPr>
              <a:lnSpc>
                <a:spcPct val="120000"/>
              </a:lnSpc>
            </a:pPr>
            <a:r>
              <a:rPr lang="en-US" dirty="0"/>
              <a:t>What type of needle or instrument you were exposed to</a:t>
            </a:r>
          </a:p>
          <a:p>
            <a:pPr>
              <a:lnSpc>
                <a:spcPct val="120000"/>
              </a:lnSpc>
            </a:pPr>
            <a:r>
              <a:rPr lang="en-US" dirty="0"/>
              <a:t>What fluid you were exposed to (such as blood, stool, saliva, or other body fluid)</a:t>
            </a:r>
          </a:p>
          <a:p>
            <a:pPr>
              <a:lnSpc>
                <a:spcPct val="120000"/>
              </a:lnSpc>
            </a:pPr>
            <a:r>
              <a:rPr lang="en-US" dirty="0"/>
              <a:t>How long the fluid was on your body</a:t>
            </a:r>
          </a:p>
          <a:p>
            <a:pPr>
              <a:lnSpc>
                <a:spcPct val="120000"/>
              </a:lnSpc>
            </a:pPr>
            <a:r>
              <a:rPr lang="en-US" dirty="0"/>
              <a:t>How much fluid there was</a:t>
            </a:r>
          </a:p>
          <a:p>
            <a:pPr>
              <a:lnSpc>
                <a:spcPct val="120000"/>
              </a:lnSpc>
            </a:pPr>
            <a:r>
              <a:rPr lang="en-US" dirty="0"/>
              <a:t>Whether there was blood from the person visible on the needle or instrument</a:t>
            </a:r>
          </a:p>
          <a:p>
            <a:pPr>
              <a:lnSpc>
                <a:spcPct val="120000"/>
              </a:lnSpc>
            </a:pPr>
            <a:r>
              <a:rPr lang="en-US" dirty="0"/>
              <a:t>Whether any blood or fluid was injected into you</a:t>
            </a:r>
          </a:p>
          <a:p>
            <a:pPr>
              <a:lnSpc>
                <a:spcPct val="120000"/>
              </a:lnSpc>
            </a:pPr>
            <a:r>
              <a:rPr lang="en-US" dirty="0"/>
              <a:t>Whether the fluid touched an open area on your skin</a:t>
            </a:r>
          </a:p>
          <a:p>
            <a:pPr>
              <a:lnSpc>
                <a:spcPct val="120000"/>
              </a:lnSpc>
            </a:pPr>
            <a:r>
              <a:rPr lang="en-US" dirty="0"/>
              <a:t>Where on your body the exposure was (such as skin, mucous membrane, eyes, mouth, or somewhere else)</a:t>
            </a:r>
          </a:p>
          <a:p>
            <a:pPr>
              <a:lnSpc>
                <a:spcPct val="120000"/>
              </a:lnSpc>
            </a:pPr>
            <a:r>
              <a:rPr lang="en-US" dirty="0"/>
              <a:t>Whether the person has hepatitis, HIV, or methicillin-resistant </a:t>
            </a:r>
            <a:r>
              <a:rPr lang="en-US" i="1" dirty="0"/>
              <a:t>Staphylococcus aureus</a:t>
            </a:r>
            <a:r>
              <a:rPr lang="en-US" dirty="0"/>
              <a:t> (MRSA)</a:t>
            </a:r>
          </a:p>
          <a:p>
            <a:endParaRPr lang="en-US" dirty="0"/>
          </a:p>
        </p:txBody>
      </p:sp>
      <p:sp>
        <p:nvSpPr>
          <p:cNvPr id="2" name="Slayt Numarası Yer Tutucusu 1">
            <a:extLst>
              <a:ext uri="{FF2B5EF4-FFF2-40B4-BE49-F238E27FC236}">
                <a16:creationId xmlns:a16="http://schemas.microsoft.com/office/drawing/2014/main" id="{5B51C8EF-D1D5-9AFF-35FC-5CD1090EF320}"/>
              </a:ext>
            </a:extLst>
          </p:cNvPr>
          <p:cNvSpPr>
            <a:spLocks noGrp="1"/>
          </p:cNvSpPr>
          <p:nvPr>
            <p:ph type="sldNum" sz="quarter" idx="12"/>
          </p:nvPr>
        </p:nvSpPr>
        <p:spPr/>
        <p:txBody>
          <a:bodyPr/>
          <a:lstStyle/>
          <a:p>
            <a:fld id="{E04708AA-9952-4743-9308-EB51DC5D69FD}" type="slidenum">
              <a:rPr lang="en-US" smtClean="0"/>
              <a:pPr/>
              <a:t>21</a:t>
            </a:fld>
            <a:endParaRPr lang="en-US" dirty="0"/>
          </a:p>
        </p:txBody>
      </p:sp>
    </p:spTree>
    <p:extLst>
      <p:ext uri="{BB962C8B-B14F-4D97-AF65-F5344CB8AC3E}">
        <p14:creationId xmlns:p14="http://schemas.microsoft.com/office/powerpoint/2010/main" val="1001835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C3345F-7F24-7F0A-A40E-7E72356DC1F5}"/>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957C00BD-A76D-65ED-58E7-3A4F7C177B2E}"/>
              </a:ext>
            </a:extLst>
          </p:cNvPr>
          <p:cNvSpPr>
            <a:spLocks noGrp="1"/>
          </p:cNvSpPr>
          <p:nvPr>
            <p:ph idx="1"/>
          </p:nvPr>
        </p:nvSpPr>
        <p:spPr/>
        <p:txBody>
          <a:bodyPr/>
          <a:lstStyle/>
          <a:p>
            <a:pPr>
              <a:lnSpc>
                <a:spcPct val="100000"/>
              </a:lnSpc>
            </a:pPr>
            <a:r>
              <a:rPr lang="en-US" dirty="0"/>
              <a:t>An accidental needle stick or sharp injury is stressful, but acting quickly and following protocol significantly reduces risk. If the source patient is known to be positive for HIV or HCV, time is of the essence—especially for HIV prophylaxis.</a:t>
            </a:r>
          </a:p>
          <a:p>
            <a:pPr>
              <a:lnSpc>
                <a:spcPct val="100000"/>
              </a:lnSpc>
            </a:pPr>
            <a:r>
              <a:rPr lang="en-US" dirty="0">
                <a:highlight>
                  <a:srgbClr val="FF00FF"/>
                </a:highlight>
              </a:rPr>
              <a:t>1. Immediate First Aid</a:t>
            </a:r>
          </a:p>
          <a:p>
            <a:pPr>
              <a:lnSpc>
                <a:spcPct val="100000"/>
              </a:lnSpc>
              <a:buFont typeface="Arial" panose="020B0604020202020204" pitchFamily="34" charset="0"/>
              <a:buChar char="•"/>
            </a:pPr>
            <a:r>
              <a:rPr lang="en-US" b="1" dirty="0"/>
              <a:t>Wash the site:</a:t>
            </a:r>
            <a:r>
              <a:rPr lang="en-US" dirty="0"/>
              <a:t> Clean the wound immediately with soap and water.</a:t>
            </a:r>
          </a:p>
          <a:p>
            <a:pPr>
              <a:lnSpc>
                <a:spcPct val="100000"/>
              </a:lnSpc>
              <a:buFont typeface="Arial" panose="020B0604020202020204" pitchFamily="34" charset="0"/>
              <a:buChar char="•"/>
            </a:pPr>
            <a:r>
              <a:rPr lang="en-US" b="1" dirty="0"/>
              <a:t>Flush mucous membranes:</a:t>
            </a:r>
            <a:r>
              <a:rPr lang="en-US" dirty="0"/>
              <a:t> If blood splashed in your eyes, nose, or mouth, flush extensively with water or saline.</a:t>
            </a:r>
          </a:p>
          <a:p>
            <a:pPr>
              <a:lnSpc>
                <a:spcPct val="100000"/>
              </a:lnSpc>
              <a:buFont typeface="Arial" panose="020B0604020202020204" pitchFamily="34" charset="0"/>
              <a:buChar char="•"/>
            </a:pPr>
            <a:r>
              <a:rPr lang="en-US" b="1" dirty="0"/>
              <a:t>Do not "milk" the wound:</a:t>
            </a:r>
            <a:r>
              <a:rPr lang="en-US" dirty="0"/>
              <a:t> Avoid squeezing the site aggressively or using harsh chemicals like bleach, as this can cause tissue damage and potentially increase inflammation.</a:t>
            </a:r>
          </a:p>
        </p:txBody>
      </p:sp>
      <p:sp>
        <p:nvSpPr>
          <p:cNvPr id="4" name="Slayt Numarası Yer Tutucusu 3">
            <a:extLst>
              <a:ext uri="{FF2B5EF4-FFF2-40B4-BE49-F238E27FC236}">
                <a16:creationId xmlns:a16="http://schemas.microsoft.com/office/drawing/2014/main" id="{7D60C774-E323-2032-EDAE-6DBA3E418E43}"/>
              </a:ext>
            </a:extLst>
          </p:cNvPr>
          <p:cNvSpPr>
            <a:spLocks noGrp="1"/>
          </p:cNvSpPr>
          <p:nvPr>
            <p:ph type="sldNum" sz="quarter" idx="12"/>
          </p:nvPr>
        </p:nvSpPr>
        <p:spPr/>
        <p:txBody>
          <a:bodyPr/>
          <a:lstStyle/>
          <a:p>
            <a:fld id="{CE1D7A8A-8F38-4B40-8294-49CD079C7A6C}" type="slidenum">
              <a:rPr lang="en-US" smtClean="0"/>
              <a:pPr/>
              <a:t>22</a:t>
            </a:fld>
            <a:endParaRPr lang="en-US" dirty="0"/>
          </a:p>
        </p:txBody>
      </p:sp>
    </p:spTree>
    <p:extLst>
      <p:ext uri="{BB962C8B-B14F-4D97-AF65-F5344CB8AC3E}">
        <p14:creationId xmlns:p14="http://schemas.microsoft.com/office/powerpoint/2010/main" val="807176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E14118-F283-3D0A-DC1A-F0738A857375}"/>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637EA64C-4735-A1AE-32EE-AA97FCD721BD}"/>
              </a:ext>
            </a:extLst>
          </p:cNvPr>
          <p:cNvSpPr>
            <a:spLocks noGrp="1"/>
          </p:cNvSpPr>
          <p:nvPr>
            <p:ph idx="1"/>
          </p:nvPr>
        </p:nvSpPr>
        <p:spPr/>
        <p:txBody>
          <a:bodyPr/>
          <a:lstStyle/>
          <a:p>
            <a:r>
              <a:rPr lang="en-US" dirty="0">
                <a:highlight>
                  <a:srgbClr val="FF00FF"/>
                </a:highlight>
              </a:rPr>
              <a:t>2. Immediate Reporting and Assessment</a:t>
            </a:r>
          </a:p>
          <a:p>
            <a:pPr marL="0" indent="0">
              <a:buNone/>
            </a:pPr>
            <a:r>
              <a:rPr lang="en-US" dirty="0"/>
              <a:t>Contact your </a:t>
            </a:r>
            <a:r>
              <a:rPr lang="en-US" b="1" dirty="0"/>
              <a:t>Occupational Health Department</a:t>
            </a:r>
            <a:r>
              <a:rPr lang="en-US" dirty="0"/>
              <a:t> or </a:t>
            </a:r>
            <a:r>
              <a:rPr lang="en-US" b="1" dirty="0"/>
              <a:t>Emergency Room</a:t>
            </a:r>
            <a:r>
              <a:rPr lang="en-US" dirty="0"/>
              <a:t> immediately. You need a formal risk assessment based on:</a:t>
            </a:r>
          </a:p>
          <a:p>
            <a:pPr>
              <a:buFont typeface="Arial" panose="020B0604020202020204" pitchFamily="34" charset="0"/>
              <a:buChar char="•"/>
            </a:pPr>
            <a:r>
              <a:rPr lang="en-US" dirty="0"/>
              <a:t>The type of sharp (hollow-bore needles are higher risk than solid needles).</a:t>
            </a:r>
          </a:p>
          <a:p>
            <a:pPr>
              <a:buFont typeface="Arial" panose="020B0604020202020204" pitchFamily="34" charset="0"/>
              <a:buChar char="•"/>
            </a:pPr>
            <a:r>
              <a:rPr lang="en-US" dirty="0"/>
              <a:t>The depth of the injury.</a:t>
            </a:r>
          </a:p>
          <a:p>
            <a:pPr>
              <a:buFont typeface="Arial" panose="020B0604020202020204" pitchFamily="34" charset="0"/>
              <a:buChar char="•"/>
            </a:pPr>
            <a:r>
              <a:rPr lang="en-US" dirty="0"/>
              <a:t>The viral load of the source patient (if known).</a:t>
            </a:r>
          </a:p>
        </p:txBody>
      </p:sp>
      <p:sp>
        <p:nvSpPr>
          <p:cNvPr id="4" name="Slayt Numarası Yer Tutucusu 3">
            <a:extLst>
              <a:ext uri="{FF2B5EF4-FFF2-40B4-BE49-F238E27FC236}">
                <a16:creationId xmlns:a16="http://schemas.microsoft.com/office/drawing/2014/main" id="{7FFFB206-BAD0-DE70-8D12-19ADBACD28FF}"/>
              </a:ext>
            </a:extLst>
          </p:cNvPr>
          <p:cNvSpPr>
            <a:spLocks noGrp="1"/>
          </p:cNvSpPr>
          <p:nvPr>
            <p:ph type="sldNum" sz="quarter" idx="12"/>
          </p:nvPr>
        </p:nvSpPr>
        <p:spPr/>
        <p:txBody>
          <a:bodyPr/>
          <a:lstStyle/>
          <a:p>
            <a:fld id="{CE1D7A8A-8F38-4B40-8294-49CD079C7A6C}" type="slidenum">
              <a:rPr lang="en-US" smtClean="0"/>
              <a:pPr/>
              <a:t>23</a:t>
            </a:fld>
            <a:endParaRPr lang="en-US" dirty="0"/>
          </a:p>
        </p:txBody>
      </p:sp>
    </p:spTree>
    <p:extLst>
      <p:ext uri="{BB962C8B-B14F-4D97-AF65-F5344CB8AC3E}">
        <p14:creationId xmlns:p14="http://schemas.microsoft.com/office/powerpoint/2010/main" val="3879296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555D7B-0B64-01EE-A91C-852B162D816D}"/>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61D3F2B2-40E9-E6FF-4C3F-F6978B621CA3}"/>
              </a:ext>
            </a:extLst>
          </p:cNvPr>
          <p:cNvSpPr>
            <a:spLocks noGrp="1"/>
          </p:cNvSpPr>
          <p:nvPr>
            <p:ph idx="1"/>
          </p:nvPr>
        </p:nvSpPr>
        <p:spPr/>
        <p:txBody>
          <a:bodyPr/>
          <a:lstStyle/>
          <a:p>
            <a:pPr marL="0" indent="0">
              <a:buNone/>
            </a:pPr>
            <a:r>
              <a:rPr lang="en-US" b="1" dirty="0">
                <a:highlight>
                  <a:srgbClr val="00FFFF"/>
                </a:highlight>
              </a:rPr>
              <a:t>HIV Post-Exposure Prophylaxis (PEP)</a:t>
            </a:r>
          </a:p>
          <a:p>
            <a:r>
              <a:rPr lang="en-US" b="1" dirty="0"/>
              <a:t>Timing:</a:t>
            </a:r>
            <a:r>
              <a:rPr lang="en-US" dirty="0"/>
              <a:t> To be most effective, PEP should be started </a:t>
            </a:r>
            <a:r>
              <a:rPr lang="en-US" b="1" dirty="0"/>
              <a:t>within 2 hours</a:t>
            </a:r>
            <a:r>
              <a:rPr lang="en-US" dirty="0"/>
              <a:t>, and no later than 72 hours post-exposure.</a:t>
            </a:r>
          </a:p>
          <a:p>
            <a:r>
              <a:rPr lang="en-US" b="1" dirty="0"/>
              <a:t>Duration:</a:t>
            </a:r>
            <a:r>
              <a:rPr lang="en-US" dirty="0"/>
              <a:t> A standard course of antiretroviral medication lasts </a:t>
            </a:r>
            <a:r>
              <a:rPr lang="en-US" b="1" dirty="0"/>
              <a:t>28 days</a:t>
            </a:r>
            <a:r>
              <a:rPr lang="en-US" dirty="0"/>
              <a:t>.</a:t>
            </a:r>
          </a:p>
          <a:p>
            <a:r>
              <a:rPr lang="en-US" b="1" dirty="0"/>
              <a:t>Effectiveness:</a:t>
            </a:r>
            <a:r>
              <a:rPr lang="en-US" dirty="0"/>
              <a:t> When taken correctly, PEP is highly effective at preventing HIV infection after exposure.</a:t>
            </a:r>
          </a:p>
          <a:p>
            <a:endParaRPr lang="en-US" dirty="0"/>
          </a:p>
        </p:txBody>
      </p:sp>
      <p:sp>
        <p:nvSpPr>
          <p:cNvPr id="4" name="Slayt Numarası Yer Tutucusu 3">
            <a:extLst>
              <a:ext uri="{FF2B5EF4-FFF2-40B4-BE49-F238E27FC236}">
                <a16:creationId xmlns:a16="http://schemas.microsoft.com/office/drawing/2014/main" id="{DDC969F7-84C6-63ED-1F72-0D43E3A99EE1}"/>
              </a:ext>
            </a:extLst>
          </p:cNvPr>
          <p:cNvSpPr>
            <a:spLocks noGrp="1"/>
          </p:cNvSpPr>
          <p:nvPr>
            <p:ph type="sldNum" sz="quarter" idx="12"/>
          </p:nvPr>
        </p:nvSpPr>
        <p:spPr/>
        <p:txBody>
          <a:bodyPr/>
          <a:lstStyle/>
          <a:p>
            <a:fld id="{CE1D7A8A-8F38-4B40-8294-49CD079C7A6C}" type="slidenum">
              <a:rPr lang="en-US" smtClean="0"/>
              <a:pPr/>
              <a:t>24</a:t>
            </a:fld>
            <a:endParaRPr lang="en-US" dirty="0"/>
          </a:p>
        </p:txBody>
      </p:sp>
    </p:spTree>
    <p:extLst>
      <p:ext uri="{BB962C8B-B14F-4D97-AF65-F5344CB8AC3E}">
        <p14:creationId xmlns:p14="http://schemas.microsoft.com/office/powerpoint/2010/main" val="4080517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7819ED-6A29-03FB-BD20-AE6BCC484A99}"/>
              </a:ext>
            </a:extLst>
          </p:cNvPr>
          <p:cNvSpPr>
            <a:spLocks noGrp="1"/>
          </p:cNvSpPr>
          <p:nvPr>
            <p:ph type="title"/>
          </p:nvPr>
        </p:nvSpPr>
        <p:spPr/>
        <p:txBody>
          <a:bodyPr/>
          <a:lstStyle/>
          <a:p>
            <a:endParaRPr lang="en-US" dirty="0"/>
          </a:p>
        </p:txBody>
      </p:sp>
      <p:sp>
        <p:nvSpPr>
          <p:cNvPr id="3" name="İçerik Yer Tutucusu 2">
            <a:extLst>
              <a:ext uri="{FF2B5EF4-FFF2-40B4-BE49-F238E27FC236}">
                <a16:creationId xmlns:a16="http://schemas.microsoft.com/office/drawing/2014/main" id="{8277CF76-BB29-D1E3-63A8-64ACE54D9CF7}"/>
              </a:ext>
            </a:extLst>
          </p:cNvPr>
          <p:cNvSpPr>
            <a:spLocks noGrp="1"/>
          </p:cNvSpPr>
          <p:nvPr>
            <p:ph idx="1"/>
          </p:nvPr>
        </p:nvSpPr>
        <p:spPr/>
        <p:txBody>
          <a:bodyPr/>
          <a:lstStyle/>
          <a:p>
            <a:pPr marL="0" indent="0">
              <a:buNone/>
            </a:pPr>
            <a:r>
              <a:rPr lang="en-US" b="1" dirty="0">
                <a:highlight>
                  <a:srgbClr val="00FFFF"/>
                </a:highlight>
              </a:rPr>
              <a:t>Hepatitis C (HCV)</a:t>
            </a:r>
          </a:p>
          <a:p>
            <a:r>
              <a:rPr lang="en-US" b="1" dirty="0"/>
              <a:t>Prophylaxis:</a:t>
            </a:r>
            <a:r>
              <a:rPr lang="en-US" dirty="0"/>
              <a:t> Unlike HIV, there is </a:t>
            </a:r>
            <a:r>
              <a:rPr lang="en-US" b="1" dirty="0"/>
              <a:t>no recommended PEP</a:t>
            </a:r>
            <a:r>
              <a:rPr lang="en-US" dirty="0"/>
              <a:t> (immunoglobulin or antivirals) for HCV.</a:t>
            </a:r>
          </a:p>
          <a:p>
            <a:r>
              <a:rPr lang="en-US" b="1" dirty="0"/>
              <a:t>Management:</a:t>
            </a:r>
            <a:r>
              <a:rPr lang="en-US" dirty="0"/>
              <a:t> The strategy is "watchful waiting" with early detection. If you do contract HCV, modern Direct-Acting Antiviral (DAA) treatments are incredibly effective (95%+ cure rate), but they are started only if a chronic infection is confirmed.</a:t>
            </a:r>
          </a:p>
          <a:p>
            <a:endParaRPr lang="en-US" dirty="0"/>
          </a:p>
        </p:txBody>
      </p:sp>
      <p:sp>
        <p:nvSpPr>
          <p:cNvPr id="4" name="Slayt Numarası Yer Tutucusu 3">
            <a:extLst>
              <a:ext uri="{FF2B5EF4-FFF2-40B4-BE49-F238E27FC236}">
                <a16:creationId xmlns:a16="http://schemas.microsoft.com/office/drawing/2014/main" id="{B5F0C0C1-A44C-A6D6-FF76-D7AF97198304}"/>
              </a:ext>
            </a:extLst>
          </p:cNvPr>
          <p:cNvSpPr>
            <a:spLocks noGrp="1"/>
          </p:cNvSpPr>
          <p:nvPr>
            <p:ph type="sldNum" sz="quarter" idx="12"/>
          </p:nvPr>
        </p:nvSpPr>
        <p:spPr/>
        <p:txBody>
          <a:bodyPr/>
          <a:lstStyle/>
          <a:p>
            <a:fld id="{CE1D7A8A-8F38-4B40-8294-49CD079C7A6C}" type="slidenum">
              <a:rPr lang="en-US" smtClean="0"/>
              <a:pPr/>
              <a:t>25</a:t>
            </a:fld>
            <a:endParaRPr lang="en-US" dirty="0"/>
          </a:p>
        </p:txBody>
      </p:sp>
    </p:spTree>
    <p:extLst>
      <p:ext uri="{BB962C8B-B14F-4D97-AF65-F5344CB8AC3E}">
        <p14:creationId xmlns:p14="http://schemas.microsoft.com/office/powerpoint/2010/main" val="3924953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9A4C68-F6FE-FBE2-7096-7E0321B9EA20}"/>
              </a:ext>
            </a:extLst>
          </p:cNvPr>
          <p:cNvSpPr>
            <a:spLocks noGrp="1"/>
          </p:cNvSpPr>
          <p:nvPr>
            <p:ph type="title"/>
          </p:nvPr>
        </p:nvSpPr>
        <p:spPr/>
        <p:txBody>
          <a:bodyPr/>
          <a:lstStyle/>
          <a:p>
            <a:endParaRPr lang="tr-TR"/>
          </a:p>
        </p:txBody>
      </p:sp>
      <p:graphicFrame>
        <p:nvGraphicFramePr>
          <p:cNvPr id="5" name="İçerik Yer Tutucusu 4">
            <a:extLst>
              <a:ext uri="{FF2B5EF4-FFF2-40B4-BE49-F238E27FC236}">
                <a16:creationId xmlns:a16="http://schemas.microsoft.com/office/drawing/2014/main" id="{9A3A30AF-1FC8-F172-1FD4-C438CBFBAE28}"/>
              </a:ext>
            </a:extLst>
          </p:cNvPr>
          <p:cNvGraphicFramePr>
            <a:graphicFrameLocks noGrp="1"/>
          </p:cNvGraphicFramePr>
          <p:nvPr>
            <p:ph idx="1"/>
            <p:extLst>
              <p:ext uri="{D42A27DB-BD31-4B8C-83A1-F6EECF244321}">
                <p14:modId xmlns:p14="http://schemas.microsoft.com/office/powerpoint/2010/main" val="1536460340"/>
              </p:ext>
            </p:extLst>
          </p:nvPr>
        </p:nvGraphicFramePr>
        <p:xfrm>
          <a:off x="942181" y="1240970"/>
          <a:ext cx="10515600" cy="4425043"/>
        </p:xfrm>
        <a:graphic>
          <a:graphicData uri="http://schemas.openxmlformats.org/drawingml/2006/table">
            <a:tbl>
              <a:tblPr/>
              <a:tblGrid>
                <a:gridCol w="3505200">
                  <a:extLst>
                    <a:ext uri="{9D8B030D-6E8A-4147-A177-3AD203B41FA5}">
                      <a16:colId xmlns:a16="http://schemas.microsoft.com/office/drawing/2014/main" val="3739724667"/>
                    </a:ext>
                  </a:extLst>
                </a:gridCol>
                <a:gridCol w="3505200">
                  <a:extLst>
                    <a:ext uri="{9D8B030D-6E8A-4147-A177-3AD203B41FA5}">
                      <a16:colId xmlns:a16="http://schemas.microsoft.com/office/drawing/2014/main" val="404929597"/>
                    </a:ext>
                  </a:extLst>
                </a:gridCol>
                <a:gridCol w="3505200">
                  <a:extLst>
                    <a:ext uri="{9D8B030D-6E8A-4147-A177-3AD203B41FA5}">
                      <a16:colId xmlns:a16="http://schemas.microsoft.com/office/drawing/2014/main" val="2087983364"/>
                    </a:ext>
                  </a:extLst>
                </a:gridCol>
              </a:tblGrid>
              <a:tr h="847892">
                <a:tc>
                  <a:txBody>
                    <a:bodyPr/>
                    <a:lstStyle/>
                    <a:p>
                      <a:pPr rtl="0">
                        <a:buNone/>
                      </a:pPr>
                      <a:r>
                        <a:rPr lang="tr-TR" sz="2400" b="1">
                          <a:solidFill>
                            <a:srgbClr val="002060"/>
                          </a:solidFill>
                          <a:effectLst/>
                          <a:latin typeface="Google Sans Text"/>
                        </a:rPr>
                        <a:t>Pathogen</a:t>
                      </a:r>
                      <a:endParaRPr lang="tr-TR" sz="2400">
                        <a:solidFill>
                          <a:srgbClr val="002060"/>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tr-TR" sz="2400" b="1">
                          <a:solidFill>
                            <a:srgbClr val="002060"/>
                          </a:solidFill>
                          <a:effectLst/>
                          <a:latin typeface="Google Sans Text"/>
                        </a:rPr>
                        <a:t>Baseline</a:t>
                      </a:r>
                      <a:endParaRPr lang="tr-TR" sz="2400">
                        <a:solidFill>
                          <a:srgbClr val="002060"/>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tr-TR" sz="2400" b="1">
                          <a:solidFill>
                            <a:srgbClr val="002060"/>
                          </a:solidFill>
                          <a:effectLst/>
                          <a:latin typeface="Google Sans Text"/>
                        </a:rPr>
                        <a:t>Follow-up Schedule</a:t>
                      </a:r>
                      <a:endParaRPr lang="tr-TR" sz="2400">
                        <a:solidFill>
                          <a:srgbClr val="002060"/>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959024537"/>
                  </a:ext>
                </a:extLst>
              </a:tr>
              <a:tr h="1392966">
                <a:tc>
                  <a:txBody>
                    <a:bodyPr/>
                    <a:lstStyle/>
                    <a:p>
                      <a:pPr rtl="0">
                        <a:buNone/>
                      </a:pPr>
                      <a:r>
                        <a:rPr lang="tr-TR" sz="2400" b="1">
                          <a:solidFill>
                            <a:srgbClr val="002060"/>
                          </a:solidFill>
                          <a:effectLst/>
                          <a:latin typeface="Google Sans Text"/>
                        </a:rPr>
                        <a:t>HIV</a:t>
                      </a:r>
                      <a:endParaRPr lang="tr-TR" sz="2400">
                        <a:solidFill>
                          <a:srgbClr val="002060"/>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tr-TR" sz="2400">
                          <a:solidFill>
                            <a:srgbClr val="002060"/>
                          </a:solidFill>
                          <a:effectLst/>
                          <a:latin typeface="Google Sans Text"/>
                        </a:rPr>
                        <a:t>Antibody/Antigen test</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tr-TR" sz="2400" dirty="0">
                          <a:solidFill>
                            <a:srgbClr val="002060"/>
                          </a:solidFill>
                          <a:effectLst/>
                          <a:latin typeface="Google Sans Text"/>
                        </a:rPr>
                        <a:t>6 </a:t>
                      </a:r>
                      <a:r>
                        <a:rPr lang="tr-TR" sz="2400" dirty="0" err="1">
                          <a:solidFill>
                            <a:srgbClr val="002060"/>
                          </a:solidFill>
                          <a:effectLst/>
                          <a:latin typeface="Google Sans Text"/>
                        </a:rPr>
                        <a:t>weeks</a:t>
                      </a:r>
                      <a:r>
                        <a:rPr lang="tr-TR" sz="2400" dirty="0">
                          <a:solidFill>
                            <a:srgbClr val="002060"/>
                          </a:solidFill>
                          <a:effectLst/>
                          <a:latin typeface="Google Sans Text"/>
                        </a:rPr>
                        <a:t> </a:t>
                      </a:r>
                      <a:r>
                        <a:rPr lang="tr-TR" sz="2400" dirty="0" err="1">
                          <a:solidFill>
                            <a:srgbClr val="002060"/>
                          </a:solidFill>
                          <a:effectLst/>
                          <a:latin typeface="Google Sans Text"/>
                        </a:rPr>
                        <a:t>and</a:t>
                      </a:r>
                      <a:r>
                        <a:rPr lang="tr-TR" sz="2400" dirty="0">
                          <a:solidFill>
                            <a:srgbClr val="002060"/>
                          </a:solidFill>
                          <a:effectLst/>
                          <a:latin typeface="Google Sans Text"/>
                        </a:rPr>
                        <a:t> 4 </a:t>
                      </a:r>
                      <a:r>
                        <a:rPr lang="tr-TR" sz="2400" dirty="0" err="1">
                          <a:solidFill>
                            <a:srgbClr val="002060"/>
                          </a:solidFill>
                          <a:effectLst/>
                          <a:latin typeface="Google Sans Text"/>
                        </a:rPr>
                        <a:t>months</a:t>
                      </a:r>
                      <a:r>
                        <a:rPr lang="tr-TR" sz="2400" dirty="0">
                          <a:solidFill>
                            <a:srgbClr val="002060"/>
                          </a:solidFill>
                          <a:effectLst/>
                          <a:latin typeface="Google Sans Text"/>
                        </a:rPr>
                        <a:t> (</a:t>
                      </a:r>
                      <a:r>
                        <a:rPr lang="tr-TR" sz="2400" dirty="0" err="1">
                          <a:solidFill>
                            <a:srgbClr val="002060"/>
                          </a:solidFill>
                          <a:effectLst/>
                          <a:latin typeface="Google Sans Text"/>
                        </a:rPr>
                        <a:t>or</a:t>
                      </a:r>
                      <a:r>
                        <a:rPr lang="tr-TR" sz="2400" dirty="0">
                          <a:solidFill>
                            <a:srgbClr val="002060"/>
                          </a:solidFill>
                          <a:effectLst/>
                          <a:latin typeface="Google Sans Text"/>
                        </a:rPr>
                        <a:t> 6 </a:t>
                      </a:r>
                      <a:r>
                        <a:rPr lang="tr-TR" sz="2400" dirty="0" err="1">
                          <a:solidFill>
                            <a:srgbClr val="002060"/>
                          </a:solidFill>
                          <a:effectLst/>
                          <a:latin typeface="Google Sans Text"/>
                        </a:rPr>
                        <a:t>months</a:t>
                      </a:r>
                      <a:r>
                        <a:rPr lang="tr-TR" sz="2400" dirty="0">
                          <a:solidFill>
                            <a:srgbClr val="002060"/>
                          </a:solidFill>
                          <a:effectLst/>
                          <a:latin typeface="Google Sans Text"/>
                        </a:rPr>
                        <a:t> </a:t>
                      </a:r>
                      <a:r>
                        <a:rPr lang="tr-TR" sz="2400" dirty="0" err="1">
                          <a:solidFill>
                            <a:srgbClr val="002060"/>
                          </a:solidFill>
                          <a:effectLst/>
                          <a:latin typeface="Google Sans Text"/>
                        </a:rPr>
                        <a:t>depending</a:t>
                      </a:r>
                      <a:r>
                        <a:rPr lang="tr-TR" sz="2400" dirty="0">
                          <a:solidFill>
                            <a:srgbClr val="002060"/>
                          </a:solidFill>
                          <a:effectLst/>
                          <a:latin typeface="Google Sans Text"/>
                        </a:rPr>
                        <a:t> on </a:t>
                      </a:r>
                      <a:r>
                        <a:rPr lang="tr-TR" sz="2400" dirty="0" err="1">
                          <a:solidFill>
                            <a:srgbClr val="002060"/>
                          </a:solidFill>
                          <a:effectLst/>
                          <a:latin typeface="Google Sans Text"/>
                        </a:rPr>
                        <a:t>facility</a:t>
                      </a:r>
                      <a:r>
                        <a:rPr lang="tr-TR" sz="2400" dirty="0">
                          <a:solidFill>
                            <a:srgbClr val="002060"/>
                          </a:solidFill>
                          <a:effectLst/>
                          <a:latin typeface="Google Sans Text"/>
                        </a:rPr>
                        <a:t>)</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22322117"/>
                  </a:ext>
                </a:extLst>
              </a:tr>
              <a:tr h="2184185">
                <a:tc>
                  <a:txBody>
                    <a:bodyPr/>
                    <a:lstStyle/>
                    <a:p>
                      <a:pPr rtl="0">
                        <a:buNone/>
                      </a:pPr>
                      <a:r>
                        <a:rPr lang="tr-TR" sz="2400" b="1">
                          <a:solidFill>
                            <a:srgbClr val="002060"/>
                          </a:solidFill>
                          <a:effectLst/>
                          <a:latin typeface="Google Sans Text"/>
                        </a:rPr>
                        <a:t>HCV</a:t>
                      </a:r>
                      <a:endParaRPr lang="tr-TR" sz="2400">
                        <a:solidFill>
                          <a:srgbClr val="002060"/>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tr-TR" sz="2400">
                          <a:solidFill>
                            <a:srgbClr val="002060"/>
                          </a:solidFill>
                          <a:effectLst/>
                          <a:latin typeface="Google Sans Text"/>
                        </a:rPr>
                        <a:t>HCV Antibody &amp; RNA</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tr-TR" sz="2400" dirty="0">
                          <a:solidFill>
                            <a:srgbClr val="002060"/>
                          </a:solidFill>
                          <a:effectLst/>
                          <a:latin typeface="Google Sans Text"/>
                        </a:rPr>
                        <a:t>3 </a:t>
                      </a:r>
                      <a:r>
                        <a:rPr lang="tr-TR" sz="2400" dirty="0" err="1">
                          <a:solidFill>
                            <a:srgbClr val="002060"/>
                          </a:solidFill>
                          <a:effectLst/>
                          <a:latin typeface="Google Sans Text"/>
                        </a:rPr>
                        <a:t>weeks</a:t>
                      </a:r>
                      <a:r>
                        <a:rPr lang="tr-TR" sz="2400" dirty="0">
                          <a:solidFill>
                            <a:srgbClr val="002060"/>
                          </a:solidFill>
                          <a:effectLst/>
                          <a:latin typeface="Google Sans Text"/>
                        </a:rPr>
                        <a:t> (RNA) </a:t>
                      </a:r>
                      <a:r>
                        <a:rPr lang="tr-TR" sz="2400" dirty="0" err="1">
                          <a:solidFill>
                            <a:srgbClr val="002060"/>
                          </a:solidFill>
                          <a:effectLst/>
                          <a:latin typeface="Google Sans Text"/>
                        </a:rPr>
                        <a:t>and</a:t>
                      </a:r>
                      <a:r>
                        <a:rPr lang="tr-TR" sz="2400" dirty="0">
                          <a:solidFill>
                            <a:srgbClr val="002060"/>
                          </a:solidFill>
                          <a:effectLst/>
                          <a:latin typeface="Google Sans Text"/>
                        </a:rPr>
                        <a:t> 4–6 </a:t>
                      </a:r>
                      <a:r>
                        <a:rPr lang="tr-TR" sz="2400" dirty="0" err="1">
                          <a:solidFill>
                            <a:srgbClr val="002060"/>
                          </a:solidFill>
                          <a:effectLst/>
                          <a:latin typeface="Google Sans Text"/>
                        </a:rPr>
                        <a:t>months</a:t>
                      </a:r>
                      <a:r>
                        <a:rPr lang="tr-TR" sz="2400" dirty="0">
                          <a:solidFill>
                            <a:srgbClr val="002060"/>
                          </a:solidFill>
                          <a:effectLst/>
                          <a:latin typeface="Google Sans Text"/>
                        </a:rPr>
                        <a:t> (</a:t>
                      </a:r>
                      <a:r>
                        <a:rPr lang="tr-TR" sz="2400" dirty="0" err="1">
                          <a:solidFill>
                            <a:srgbClr val="002060"/>
                          </a:solidFill>
                          <a:effectLst/>
                          <a:latin typeface="Google Sans Text"/>
                        </a:rPr>
                        <a:t>Antibody</a:t>
                      </a:r>
                      <a:r>
                        <a:rPr lang="tr-TR" sz="2400" dirty="0">
                          <a:solidFill>
                            <a:srgbClr val="002060"/>
                          </a:solidFill>
                          <a:effectLst/>
                          <a:latin typeface="Google Sans Text"/>
                        </a:rPr>
                        <a:t>)</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21120764"/>
                  </a:ext>
                </a:extLst>
              </a:tr>
            </a:tbl>
          </a:graphicData>
        </a:graphic>
      </p:graphicFrame>
      <p:sp>
        <p:nvSpPr>
          <p:cNvPr id="4" name="Slayt Numarası Yer Tutucusu 3">
            <a:extLst>
              <a:ext uri="{FF2B5EF4-FFF2-40B4-BE49-F238E27FC236}">
                <a16:creationId xmlns:a16="http://schemas.microsoft.com/office/drawing/2014/main" id="{ADA455AE-4A5F-6749-67FC-D5DEC886A0E8}"/>
              </a:ext>
            </a:extLst>
          </p:cNvPr>
          <p:cNvSpPr>
            <a:spLocks noGrp="1"/>
          </p:cNvSpPr>
          <p:nvPr>
            <p:ph type="sldNum" sz="quarter" idx="12"/>
          </p:nvPr>
        </p:nvSpPr>
        <p:spPr/>
        <p:txBody>
          <a:bodyPr/>
          <a:lstStyle/>
          <a:p>
            <a:fld id="{CE1D7A8A-8F38-4B40-8294-49CD079C7A6C}" type="slidenum">
              <a:rPr lang="tr-TR" altLang="tr-TR" smtClean="0"/>
              <a:pPr/>
              <a:t>26</a:t>
            </a:fld>
            <a:endParaRPr lang="tr-TR" altLang="tr-TR"/>
          </a:p>
        </p:txBody>
      </p:sp>
    </p:spTree>
    <p:extLst>
      <p:ext uri="{BB962C8B-B14F-4D97-AF65-F5344CB8AC3E}">
        <p14:creationId xmlns:p14="http://schemas.microsoft.com/office/powerpoint/2010/main" val="1468296612"/>
      </p:ext>
    </p:extLst>
  </p:cSld>
  <p:clrMapOvr>
    <a:masterClrMapping/>
  </p:clrMapOvr>
</p:sld>
</file>

<file path=ppt/theme/theme1.xml><?xml version="1.0" encoding="utf-8"?>
<a:theme xmlns:a="http://schemas.openxmlformats.org/drawingml/2006/main" name="Office Teması">
  <a:themeElements>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 Şablon (1)" id="{95772D54-6A54-424A-BB58-D5A2122C0540}" vid="{277108CC-BDC9-4DB7-ADEE-05767209F3C8}"/>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 Şablon (1)" id="{95772D54-6A54-424A-BB58-D5A2122C0540}" vid="{6DA82F56-48C8-47BB-8469-1CB89D730095}"/>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ekt</Template>
  <TotalTime>29901</TotalTime>
  <Words>1001</Words>
  <Application>Microsoft Macintosh PowerPoint</Application>
  <PresentationFormat>Geniş ekran</PresentationFormat>
  <Paragraphs>125</Paragraphs>
  <Slides>26</Slides>
  <Notes>8</Notes>
  <HiddenSlides>0</HiddenSlides>
  <MMClips>0</MMClips>
  <ScaleCrop>false</ScaleCrop>
  <HeadingPairs>
    <vt:vector size="6" baseType="variant">
      <vt:variant>
        <vt:lpstr>Kullanılan Yazı Tipleri</vt:lpstr>
      </vt:variant>
      <vt:variant>
        <vt:i4>5</vt:i4>
      </vt:variant>
      <vt:variant>
        <vt:lpstr>Tema</vt:lpstr>
      </vt:variant>
      <vt:variant>
        <vt:i4>2</vt:i4>
      </vt:variant>
      <vt:variant>
        <vt:lpstr>Slayt Başlıkları</vt:lpstr>
      </vt:variant>
      <vt:variant>
        <vt:i4>26</vt:i4>
      </vt:variant>
    </vt:vector>
  </HeadingPairs>
  <TitlesOfParts>
    <vt:vector size="33" baseType="lpstr">
      <vt:lpstr>Arial</vt:lpstr>
      <vt:lpstr>Calibri</vt:lpstr>
      <vt:lpstr>Calibri Light</vt:lpstr>
      <vt:lpstr>Google Sans Text</vt:lpstr>
      <vt:lpstr>Wingdings</vt:lpstr>
      <vt:lpstr>Office Teması</vt:lpstr>
      <vt:lpstr>1_Office Teması</vt:lpstr>
      <vt:lpstr>PowerPoint Sunusu</vt:lpstr>
      <vt:lpstr>Needlestik and Sharp Injuries</vt:lpstr>
      <vt:lpstr>Why sharp safety matters?</vt:lpstr>
      <vt:lpstr>PowerPoint Sunusu</vt:lpstr>
      <vt:lpstr>PowerPoint Sunusu</vt:lpstr>
      <vt:lpstr>Common causes of sharp injuries</vt:lpstr>
      <vt:lpstr>Sharp safety is the best practice</vt:lpstr>
      <vt:lpstr>Sharp safety best practices: </vt:lpstr>
      <vt:lpstr>PowerPoint Sunusu</vt:lpstr>
      <vt:lpstr>One-handed “Scoop” Technique </vt:lpstr>
      <vt:lpstr>PowerPoint Sunusu</vt:lpstr>
      <vt:lpstr>PowerPoint Sunusu</vt:lpstr>
      <vt:lpstr>PowerPoint Sunusu</vt:lpstr>
      <vt:lpstr>PowerPoint Sunusu</vt:lpstr>
      <vt:lpstr>PowerPoint Sunusu</vt:lpstr>
      <vt:lpstr>PowerPoint Sunusu</vt:lpstr>
      <vt:lpstr>PowerPoint Sunusu</vt:lpstr>
      <vt:lpstr>What to do if you get injured?</vt:lpstr>
      <vt:lpstr>PowerPoint Sunusu</vt:lpstr>
      <vt:lpstr>PowerPoint Sunusu</vt:lpstr>
      <vt:lpstr>Post- exposure</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Doç. Dr. Gül DİKEÇ</dc:creator>
  <cp:lastModifiedBy>burcu can</cp:lastModifiedBy>
  <cp:revision>1232</cp:revision>
  <dcterms:created xsi:type="dcterms:W3CDTF">2022-06-30T06:24:50Z</dcterms:created>
  <dcterms:modified xsi:type="dcterms:W3CDTF">2026-02-22T14:01:47Z</dcterms:modified>
</cp:coreProperties>
</file>